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0" r:id="rId3"/>
    <p:sldId id="258" r:id="rId4"/>
    <p:sldId id="259" r:id="rId5"/>
    <p:sldId id="261" r:id="rId6"/>
    <p:sldId id="257" r:id="rId7"/>
    <p:sldId id="264" r:id="rId8"/>
    <p:sldId id="265" r:id="rId9"/>
    <p:sldId id="266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1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20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203147-10DE-48E1-8DBD-649F52B4BF0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BFB9D20-6C4F-4CF8-B7D6-47BAA9DB549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Scholarly Articles</a:t>
          </a:r>
        </a:p>
      </dgm:t>
    </dgm:pt>
    <dgm:pt modelId="{234BF2B2-5AA1-41A9-AD5B-3D9888031E9F}" type="parTrans" cxnId="{E815B3B1-F499-4DCC-BBEC-AB99F9691003}">
      <dgm:prSet/>
      <dgm:spPr/>
      <dgm:t>
        <a:bodyPr/>
        <a:lstStyle/>
        <a:p>
          <a:endParaRPr lang="en-US"/>
        </a:p>
      </dgm:t>
    </dgm:pt>
    <dgm:pt modelId="{0600406E-885D-4CD6-9A30-CFCC07B3B91E}" type="sibTrans" cxnId="{E815B3B1-F499-4DCC-BBEC-AB99F9691003}">
      <dgm:prSet/>
      <dgm:spPr/>
      <dgm:t>
        <a:bodyPr/>
        <a:lstStyle/>
        <a:p>
          <a:endParaRPr lang="en-US"/>
        </a:p>
      </dgm:t>
    </dgm:pt>
    <dgm:pt modelId="{FF3B566A-94E8-440E-924E-11A5F71CAE2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Resources</a:t>
          </a:r>
        </a:p>
      </dgm:t>
    </dgm:pt>
    <dgm:pt modelId="{F77F32E5-2687-49BF-B21F-02EB3B82F97A}" type="parTrans" cxnId="{E2D51772-A7B4-449B-B513-8101E4A862CC}">
      <dgm:prSet/>
      <dgm:spPr/>
      <dgm:t>
        <a:bodyPr/>
        <a:lstStyle/>
        <a:p>
          <a:endParaRPr lang="en-US"/>
        </a:p>
      </dgm:t>
    </dgm:pt>
    <dgm:pt modelId="{28C3DBC1-E7D4-47E3-88EE-C854930B21B3}" type="sibTrans" cxnId="{E2D51772-A7B4-449B-B513-8101E4A862CC}">
      <dgm:prSet/>
      <dgm:spPr/>
      <dgm:t>
        <a:bodyPr/>
        <a:lstStyle/>
        <a:p>
          <a:endParaRPr lang="en-US"/>
        </a:p>
      </dgm:t>
    </dgm:pt>
    <dgm:pt modelId="{2A3DDA63-C73E-47D8-A107-FB69B50F21C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APIs </a:t>
          </a:r>
        </a:p>
      </dgm:t>
    </dgm:pt>
    <dgm:pt modelId="{349E6C2C-A516-45A1-B45C-A1BE46F3724F}" type="parTrans" cxnId="{E9A94EA0-EC1D-4CF9-B51B-1110E20E4A96}">
      <dgm:prSet/>
      <dgm:spPr/>
      <dgm:t>
        <a:bodyPr/>
        <a:lstStyle/>
        <a:p>
          <a:endParaRPr lang="en-US"/>
        </a:p>
      </dgm:t>
    </dgm:pt>
    <dgm:pt modelId="{79EF7B1D-9E7D-448D-AA07-C122468EFBC0}" type="sibTrans" cxnId="{E9A94EA0-EC1D-4CF9-B51B-1110E20E4A96}">
      <dgm:prSet/>
      <dgm:spPr/>
      <dgm:t>
        <a:bodyPr/>
        <a:lstStyle/>
        <a:p>
          <a:endParaRPr lang="en-US"/>
        </a:p>
      </dgm:t>
    </dgm:pt>
    <dgm:pt modelId="{82105DCF-AD71-4362-AF4B-E707DCA958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Libraries </a:t>
          </a:r>
        </a:p>
      </dgm:t>
    </dgm:pt>
    <dgm:pt modelId="{BF931967-41D1-4555-AEF4-69EC9B988C99}" type="parTrans" cxnId="{9240C88E-4430-4BD9-9F4D-2AA5D5B57A5B}">
      <dgm:prSet/>
      <dgm:spPr/>
      <dgm:t>
        <a:bodyPr/>
        <a:lstStyle/>
        <a:p>
          <a:endParaRPr lang="en-US"/>
        </a:p>
      </dgm:t>
    </dgm:pt>
    <dgm:pt modelId="{AFA6C74F-241C-4750-AF94-6F69E40F9E65}" type="sibTrans" cxnId="{9240C88E-4430-4BD9-9F4D-2AA5D5B57A5B}">
      <dgm:prSet/>
      <dgm:spPr/>
      <dgm:t>
        <a:bodyPr/>
        <a:lstStyle/>
        <a:p>
          <a:endParaRPr lang="en-US"/>
        </a:p>
      </dgm:t>
    </dgm:pt>
    <dgm:pt modelId="{484C7C49-FEBE-43D3-B1AF-3D78EC040B7C}" type="pres">
      <dgm:prSet presAssocID="{DA203147-10DE-48E1-8DBD-649F52B4BF0F}" presName="root" presStyleCnt="0">
        <dgm:presLayoutVars>
          <dgm:dir/>
          <dgm:resizeHandles val="exact"/>
        </dgm:presLayoutVars>
      </dgm:prSet>
      <dgm:spPr/>
    </dgm:pt>
    <dgm:pt modelId="{C1BCE92F-39F0-4DE3-B3A5-BC0842FDF7DA}" type="pres">
      <dgm:prSet presAssocID="{EBFB9D20-6C4F-4CF8-B7D6-47BAA9DB5493}" presName="compNode" presStyleCnt="0"/>
      <dgm:spPr/>
    </dgm:pt>
    <dgm:pt modelId="{E4C3770F-2910-4CB4-807F-9556FDCB82DB}" type="pres">
      <dgm:prSet presAssocID="{EBFB9D20-6C4F-4CF8-B7D6-47BAA9DB5493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DA4CBDC6-40BD-419C-8EAE-09BFF999C506}" type="pres">
      <dgm:prSet presAssocID="{EBFB9D20-6C4F-4CF8-B7D6-47BAA9DB549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bric Report Library"/>
        </a:ext>
      </dgm:extLst>
    </dgm:pt>
    <dgm:pt modelId="{568F1F5D-E7B4-4AF4-B3B3-3CABB69D3C7A}" type="pres">
      <dgm:prSet presAssocID="{EBFB9D20-6C4F-4CF8-B7D6-47BAA9DB5493}" presName="spaceRect" presStyleCnt="0"/>
      <dgm:spPr/>
    </dgm:pt>
    <dgm:pt modelId="{9F0CED56-5CEB-4987-ABC1-F7EAA5A62CEC}" type="pres">
      <dgm:prSet presAssocID="{EBFB9D20-6C4F-4CF8-B7D6-47BAA9DB5493}" presName="textRect" presStyleLbl="revTx" presStyleIdx="0" presStyleCnt="4">
        <dgm:presLayoutVars>
          <dgm:chMax val="1"/>
          <dgm:chPref val="1"/>
        </dgm:presLayoutVars>
      </dgm:prSet>
      <dgm:spPr/>
    </dgm:pt>
    <dgm:pt modelId="{FF503AF5-9509-4E8D-B371-8D544BEF9FDA}" type="pres">
      <dgm:prSet presAssocID="{0600406E-885D-4CD6-9A30-CFCC07B3B91E}" presName="sibTrans" presStyleCnt="0"/>
      <dgm:spPr/>
    </dgm:pt>
    <dgm:pt modelId="{3C5AA930-9F03-479A-B94C-C5603B264289}" type="pres">
      <dgm:prSet presAssocID="{FF3B566A-94E8-440E-924E-11A5F71CAE25}" presName="compNode" presStyleCnt="0"/>
      <dgm:spPr/>
    </dgm:pt>
    <dgm:pt modelId="{FD7A09C7-909D-4E1E-AF8D-8D6062D1CB5A}" type="pres">
      <dgm:prSet presAssocID="{FF3B566A-94E8-440E-924E-11A5F71CAE25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1EBEA35-92D8-467D-8FAA-B9806A8D0756}" type="pres">
      <dgm:prSet presAssocID="{FF3B566A-94E8-440E-924E-11A5F71CAE2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orce Management"/>
        </a:ext>
      </dgm:extLst>
    </dgm:pt>
    <dgm:pt modelId="{4DE18E12-AA85-4AAB-B9FB-2471ADB59B56}" type="pres">
      <dgm:prSet presAssocID="{FF3B566A-94E8-440E-924E-11A5F71CAE25}" presName="spaceRect" presStyleCnt="0"/>
      <dgm:spPr/>
    </dgm:pt>
    <dgm:pt modelId="{F9B895C0-611A-4A85-A637-75E61F05F619}" type="pres">
      <dgm:prSet presAssocID="{FF3B566A-94E8-440E-924E-11A5F71CAE25}" presName="textRect" presStyleLbl="revTx" presStyleIdx="1" presStyleCnt="4">
        <dgm:presLayoutVars>
          <dgm:chMax val="1"/>
          <dgm:chPref val="1"/>
        </dgm:presLayoutVars>
      </dgm:prSet>
      <dgm:spPr/>
    </dgm:pt>
    <dgm:pt modelId="{AC16053F-52B0-46C6-B1E6-40F5D3CCE31A}" type="pres">
      <dgm:prSet presAssocID="{28C3DBC1-E7D4-47E3-88EE-C854930B21B3}" presName="sibTrans" presStyleCnt="0"/>
      <dgm:spPr/>
    </dgm:pt>
    <dgm:pt modelId="{8C62E435-471C-45E5-8630-491F7AB360F3}" type="pres">
      <dgm:prSet presAssocID="{2A3DDA63-C73E-47D8-A107-FB69B50F21C5}" presName="compNode" presStyleCnt="0"/>
      <dgm:spPr/>
    </dgm:pt>
    <dgm:pt modelId="{141462AE-4002-4037-99B1-B02FE61072D9}" type="pres">
      <dgm:prSet presAssocID="{2A3DDA63-C73E-47D8-A107-FB69B50F21C5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0F92A45-B6AC-472C-9BC9-902039F1F42F}" type="pres">
      <dgm:prSet presAssocID="{2A3DDA63-C73E-47D8-A107-FB69B50F21C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26320516-53A2-43B6-B8EA-69E9A20A06AA}" type="pres">
      <dgm:prSet presAssocID="{2A3DDA63-C73E-47D8-A107-FB69B50F21C5}" presName="spaceRect" presStyleCnt="0"/>
      <dgm:spPr/>
    </dgm:pt>
    <dgm:pt modelId="{36349C89-0D58-4C3E-AC01-F8F40FA71BC8}" type="pres">
      <dgm:prSet presAssocID="{2A3DDA63-C73E-47D8-A107-FB69B50F21C5}" presName="textRect" presStyleLbl="revTx" presStyleIdx="2" presStyleCnt="4">
        <dgm:presLayoutVars>
          <dgm:chMax val="1"/>
          <dgm:chPref val="1"/>
        </dgm:presLayoutVars>
      </dgm:prSet>
      <dgm:spPr/>
    </dgm:pt>
    <dgm:pt modelId="{CE803011-3E7D-4A50-8C6E-57D140C58196}" type="pres">
      <dgm:prSet presAssocID="{79EF7B1D-9E7D-448D-AA07-C122468EFBC0}" presName="sibTrans" presStyleCnt="0"/>
      <dgm:spPr/>
    </dgm:pt>
    <dgm:pt modelId="{E6ACF642-883B-429D-A9A1-F6C5F2E76838}" type="pres">
      <dgm:prSet presAssocID="{82105DCF-AD71-4362-AF4B-E707DCA958AC}" presName="compNode" presStyleCnt="0"/>
      <dgm:spPr/>
    </dgm:pt>
    <dgm:pt modelId="{620E30F9-4F18-44A0-9A21-9D09718282BD}" type="pres">
      <dgm:prSet presAssocID="{82105DCF-AD71-4362-AF4B-E707DCA958AC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485D3D5-C51F-4E57-8698-45D9CB7BCF51}" type="pres">
      <dgm:prSet presAssocID="{82105DCF-AD71-4362-AF4B-E707DCA958A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brary"/>
        </a:ext>
      </dgm:extLst>
    </dgm:pt>
    <dgm:pt modelId="{F13AADC9-26B6-470B-B83A-ADF2AFF8AF54}" type="pres">
      <dgm:prSet presAssocID="{82105DCF-AD71-4362-AF4B-E707DCA958AC}" presName="spaceRect" presStyleCnt="0"/>
      <dgm:spPr/>
    </dgm:pt>
    <dgm:pt modelId="{4D81829A-823D-4399-8461-B4CA70F9F136}" type="pres">
      <dgm:prSet presAssocID="{82105DCF-AD71-4362-AF4B-E707DCA958A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D50D55A-F3E8-3E43-AA30-CF9EF7042D23}" type="presOf" srcId="{2A3DDA63-C73E-47D8-A107-FB69B50F21C5}" destId="{36349C89-0D58-4C3E-AC01-F8F40FA71BC8}" srcOrd="0" destOrd="0" presId="urn:microsoft.com/office/officeart/2018/5/layout/IconLeafLabelList"/>
    <dgm:cxn modelId="{E2D51772-A7B4-449B-B513-8101E4A862CC}" srcId="{DA203147-10DE-48E1-8DBD-649F52B4BF0F}" destId="{FF3B566A-94E8-440E-924E-11A5F71CAE25}" srcOrd="1" destOrd="0" parTransId="{F77F32E5-2687-49BF-B21F-02EB3B82F97A}" sibTransId="{28C3DBC1-E7D4-47E3-88EE-C854930B21B3}"/>
    <dgm:cxn modelId="{A487667C-22F6-F542-89F1-B5A2858D5508}" type="presOf" srcId="{82105DCF-AD71-4362-AF4B-E707DCA958AC}" destId="{4D81829A-823D-4399-8461-B4CA70F9F136}" srcOrd="0" destOrd="0" presId="urn:microsoft.com/office/officeart/2018/5/layout/IconLeafLabelList"/>
    <dgm:cxn modelId="{9240C88E-4430-4BD9-9F4D-2AA5D5B57A5B}" srcId="{DA203147-10DE-48E1-8DBD-649F52B4BF0F}" destId="{82105DCF-AD71-4362-AF4B-E707DCA958AC}" srcOrd="3" destOrd="0" parTransId="{BF931967-41D1-4555-AEF4-69EC9B988C99}" sibTransId="{AFA6C74F-241C-4750-AF94-6F69E40F9E65}"/>
    <dgm:cxn modelId="{E9A94EA0-EC1D-4CF9-B51B-1110E20E4A96}" srcId="{DA203147-10DE-48E1-8DBD-649F52B4BF0F}" destId="{2A3DDA63-C73E-47D8-A107-FB69B50F21C5}" srcOrd="2" destOrd="0" parTransId="{349E6C2C-A516-45A1-B45C-A1BE46F3724F}" sibTransId="{79EF7B1D-9E7D-448D-AA07-C122468EFBC0}"/>
    <dgm:cxn modelId="{2D70C3AC-A0D7-AA47-85FE-57D965ED05B2}" type="presOf" srcId="{EBFB9D20-6C4F-4CF8-B7D6-47BAA9DB5493}" destId="{9F0CED56-5CEB-4987-ABC1-F7EAA5A62CEC}" srcOrd="0" destOrd="0" presId="urn:microsoft.com/office/officeart/2018/5/layout/IconLeafLabelList"/>
    <dgm:cxn modelId="{E815B3B1-F499-4DCC-BBEC-AB99F9691003}" srcId="{DA203147-10DE-48E1-8DBD-649F52B4BF0F}" destId="{EBFB9D20-6C4F-4CF8-B7D6-47BAA9DB5493}" srcOrd="0" destOrd="0" parTransId="{234BF2B2-5AA1-41A9-AD5B-3D9888031E9F}" sibTransId="{0600406E-885D-4CD6-9A30-CFCC07B3B91E}"/>
    <dgm:cxn modelId="{ADFB4CB9-45B3-4141-A85C-2F025EC9CF0E}" type="presOf" srcId="{FF3B566A-94E8-440E-924E-11A5F71CAE25}" destId="{F9B895C0-611A-4A85-A637-75E61F05F619}" srcOrd="0" destOrd="0" presId="urn:microsoft.com/office/officeart/2018/5/layout/IconLeafLabelList"/>
    <dgm:cxn modelId="{8155A9E0-8155-5547-B403-B6B862F05BF2}" type="presOf" srcId="{DA203147-10DE-48E1-8DBD-649F52B4BF0F}" destId="{484C7C49-FEBE-43D3-B1AF-3D78EC040B7C}" srcOrd="0" destOrd="0" presId="urn:microsoft.com/office/officeart/2018/5/layout/IconLeafLabelList"/>
    <dgm:cxn modelId="{96EF637F-7D76-4445-B02F-5B13AE73A6BC}" type="presParOf" srcId="{484C7C49-FEBE-43D3-B1AF-3D78EC040B7C}" destId="{C1BCE92F-39F0-4DE3-B3A5-BC0842FDF7DA}" srcOrd="0" destOrd="0" presId="urn:microsoft.com/office/officeart/2018/5/layout/IconLeafLabelList"/>
    <dgm:cxn modelId="{78AB5C40-3543-2B4E-B532-1601D7A54221}" type="presParOf" srcId="{C1BCE92F-39F0-4DE3-B3A5-BC0842FDF7DA}" destId="{E4C3770F-2910-4CB4-807F-9556FDCB82DB}" srcOrd="0" destOrd="0" presId="urn:microsoft.com/office/officeart/2018/5/layout/IconLeafLabelList"/>
    <dgm:cxn modelId="{7AB9C35F-5974-AE4A-8552-74D4163DACF1}" type="presParOf" srcId="{C1BCE92F-39F0-4DE3-B3A5-BC0842FDF7DA}" destId="{DA4CBDC6-40BD-419C-8EAE-09BFF999C506}" srcOrd="1" destOrd="0" presId="urn:microsoft.com/office/officeart/2018/5/layout/IconLeafLabelList"/>
    <dgm:cxn modelId="{D47F1B22-389B-F34B-8B98-47C938A9CA1A}" type="presParOf" srcId="{C1BCE92F-39F0-4DE3-B3A5-BC0842FDF7DA}" destId="{568F1F5D-E7B4-4AF4-B3B3-3CABB69D3C7A}" srcOrd="2" destOrd="0" presId="urn:microsoft.com/office/officeart/2018/5/layout/IconLeafLabelList"/>
    <dgm:cxn modelId="{FE89286B-B5F8-8844-833F-E4D180276DAF}" type="presParOf" srcId="{C1BCE92F-39F0-4DE3-B3A5-BC0842FDF7DA}" destId="{9F0CED56-5CEB-4987-ABC1-F7EAA5A62CEC}" srcOrd="3" destOrd="0" presId="urn:microsoft.com/office/officeart/2018/5/layout/IconLeafLabelList"/>
    <dgm:cxn modelId="{F5B2159B-2DB5-AE4B-B68A-3D9ACF1CC1A8}" type="presParOf" srcId="{484C7C49-FEBE-43D3-B1AF-3D78EC040B7C}" destId="{FF503AF5-9509-4E8D-B371-8D544BEF9FDA}" srcOrd="1" destOrd="0" presId="urn:microsoft.com/office/officeart/2018/5/layout/IconLeafLabelList"/>
    <dgm:cxn modelId="{BC6B1F7F-9433-7340-BAAF-029D9ADEAB88}" type="presParOf" srcId="{484C7C49-FEBE-43D3-B1AF-3D78EC040B7C}" destId="{3C5AA930-9F03-479A-B94C-C5603B264289}" srcOrd="2" destOrd="0" presId="urn:microsoft.com/office/officeart/2018/5/layout/IconLeafLabelList"/>
    <dgm:cxn modelId="{665DC6A2-E4F7-054C-AAA9-D961516AEED8}" type="presParOf" srcId="{3C5AA930-9F03-479A-B94C-C5603B264289}" destId="{FD7A09C7-909D-4E1E-AF8D-8D6062D1CB5A}" srcOrd="0" destOrd="0" presId="urn:microsoft.com/office/officeart/2018/5/layout/IconLeafLabelList"/>
    <dgm:cxn modelId="{18BF7CE5-844B-EE4D-AB58-4B96C420D7C5}" type="presParOf" srcId="{3C5AA930-9F03-479A-B94C-C5603B264289}" destId="{41EBEA35-92D8-467D-8FAA-B9806A8D0756}" srcOrd="1" destOrd="0" presId="urn:microsoft.com/office/officeart/2018/5/layout/IconLeafLabelList"/>
    <dgm:cxn modelId="{036D3E8E-136D-9B43-8357-E2714EDA2729}" type="presParOf" srcId="{3C5AA930-9F03-479A-B94C-C5603B264289}" destId="{4DE18E12-AA85-4AAB-B9FB-2471ADB59B56}" srcOrd="2" destOrd="0" presId="urn:microsoft.com/office/officeart/2018/5/layout/IconLeafLabelList"/>
    <dgm:cxn modelId="{9F235412-9C47-D541-A796-D0912208C0E9}" type="presParOf" srcId="{3C5AA930-9F03-479A-B94C-C5603B264289}" destId="{F9B895C0-611A-4A85-A637-75E61F05F619}" srcOrd="3" destOrd="0" presId="urn:microsoft.com/office/officeart/2018/5/layout/IconLeafLabelList"/>
    <dgm:cxn modelId="{C28DCB26-AFB6-DE48-94BC-B4E3A4B1DBF6}" type="presParOf" srcId="{484C7C49-FEBE-43D3-B1AF-3D78EC040B7C}" destId="{AC16053F-52B0-46C6-B1E6-40F5D3CCE31A}" srcOrd="3" destOrd="0" presId="urn:microsoft.com/office/officeart/2018/5/layout/IconLeafLabelList"/>
    <dgm:cxn modelId="{E1FAC178-ADAA-8746-A8C7-1A96845386B8}" type="presParOf" srcId="{484C7C49-FEBE-43D3-B1AF-3D78EC040B7C}" destId="{8C62E435-471C-45E5-8630-491F7AB360F3}" srcOrd="4" destOrd="0" presId="urn:microsoft.com/office/officeart/2018/5/layout/IconLeafLabelList"/>
    <dgm:cxn modelId="{030D574A-B898-604E-B797-CC365DC9B129}" type="presParOf" srcId="{8C62E435-471C-45E5-8630-491F7AB360F3}" destId="{141462AE-4002-4037-99B1-B02FE61072D9}" srcOrd="0" destOrd="0" presId="urn:microsoft.com/office/officeart/2018/5/layout/IconLeafLabelList"/>
    <dgm:cxn modelId="{CC2B5600-AFE1-F348-85EF-40F23963EEDE}" type="presParOf" srcId="{8C62E435-471C-45E5-8630-491F7AB360F3}" destId="{80F92A45-B6AC-472C-9BC9-902039F1F42F}" srcOrd="1" destOrd="0" presId="urn:microsoft.com/office/officeart/2018/5/layout/IconLeafLabelList"/>
    <dgm:cxn modelId="{902D2F05-D8AF-604E-8715-76C0D0E80CA9}" type="presParOf" srcId="{8C62E435-471C-45E5-8630-491F7AB360F3}" destId="{26320516-53A2-43B6-B8EA-69E9A20A06AA}" srcOrd="2" destOrd="0" presId="urn:microsoft.com/office/officeart/2018/5/layout/IconLeafLabelList"/>
    <dgm:cxn modelId="{16172E1E-11E6-1E4B-BE40-5FA23A4D52C8}" type="presParOf" srcId="{8C62E435-471C-45E5-8630-491F7AB360F3}" destId="{36349C89-0D58-4C3E-AC01-F8F40FA71BC8}" srcOrd="3" destOrd="0" presId="urn:microsoft.com/office/officeart/2018/5/layout/IconLeafLabelList"/>
    <dgm:cxn modelId="{8F7C9AA1-5FCD-8D45-920D-8D4A1EB382F9}" type="presParOf" srcId="{484C7C49-FEBE-43D3-B1AF-3D78EC040B7C}" destId="{CE803011-3E7D-4A50-8C6E-57D140C58196}" srcOrd="5" destOrd="0" presId="urn:microsoft.com/office/officeart/2018/5/layout/IconLeafLabelList"/>
    <dgm:cxn modelId="{62102DC8-F055-704A-BC90-4D10224EC17D}" type="presParOf" srcId="{484C7C49-FEBE-43D3-B1AF-3D78EC040B7C}" destId="{E6ACF642-883B-429D-A9A1-F6C5F2E76838}" srcOrd="6" destOrd="0" presId="urn:microsoft.com/office/officeart/2018/5/layout/IconLeafLabelList"/>
    <dgm:cxn modelId="{B98793B5-A9FC-4341-96F7-8794B2922770}" type="presParOf" srcId="{E6ACF642-883B-429D-A9A1-F6C5F2E76838}" destId="{620E30F9-4F18-44A0-9A21-9D09718282BD}" srcOrd="0" destOrd="0" presId="urn:microsoft.com/office/officeart/2018/5/layout/IconLeafLabelList"/>
    <dgm:cxn modelId="{7242B630-B817-8642-A19C-9549967DF6CF}" type="presParOf" srcId="{E6ACF642-883B-429D-A9A1-F6C5F2E76838}" destId="{3485D3D5-C51F-4E57-8698-45D9CB7BCF51}" srcOrd="1" destOrd="0" presId="urn:microsoft.com/office/officeart/2018/5/layout/IconLeafLabelList"/>
    <dgm:cxn modelId="{49FC5CA3-9C35-EE4C-93E0-239270E57B5C}" type="presParOf" srcId="{E6ACF642-883B-429D-A9A1-F6C5F2E76838}" destId="{F13AADC9-26B6-470B-B83A-ADF2AFF8AF54}" srcOrd="2" destOrd="0" presId="urn:microsoft.com/office/officeart/2018/5/layout/IconLeafLabelList"/>
    <dgm:cxn modelId="{47E8EB5D-DEED-F646-B392-B2EB0AC86B3E}" type="presParOf" srcId="{E6ACF642-883B-429D-A9A1-F6C5F2E76838}" destId="{4D81829A-823D-4399-8461-B4CA70F9F13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C3770F-2910-4CB4-807F-9556FDCB82DB}">
      <dsp:nvSpPr>
        <dsp:cNvPr id="0" name=""/>
        <dsp:cNvSpPr/>
      </dsp:nvSpPr>
      <dsp:spPr>
        <a:xfrm>
          <a:off x="969209" y="749643"/>
          <a:ext cx="1263966" cy="126396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4CBDC6-40BD-419C-8EAE-09BFF999C506}">
      <dsp:nvSpPr>
        <dsp:cNvPr id="0" name=""/>
        <dsp:cNvSpPr/>
      </dsp:nvSpPr>
      <dsp:spPr>
        <a:xfrm>
          <a:off x="1238579" y="1019013"/>
          <a:ext cx="725226" cy="7252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0CED56-5CEB-4987-ABC1-F7EAA5A62CEC}">
      <dsp:nvSpPr>
        <dsp:cNvPr id="0" name=""/>
        <dsp:cNvSpPr/>
      </dsp:nvSpPr>
      <dsp:spPr>
        <a:xfrm>
          <a:off x="565154" y="2407304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Scholarly Articles</a:t>
          </a:r>
        </a:p>
      </dsp:txBody>
      <dsp:txXfrm>
        <a:off x="565154" y="2407304"/>
        <a:ext cx="2072076" cy="720000"/>
      </dsp:txXfrm>
    </dsp:sp>
    <dsp:sp modelId="{FD7A09C7-909D-4E1E-AF8D-8D6062D1CB5A}">
      <dsp:nvSpPr>
        <dsp:cNvPr id="0" name=""/>
        <dsp:cNvSpPr/>
      </dsp:nvSpPr>
      <dsp:spPr>
        <a:xfrm>
          <a:off x="3403899" y="749643"/>
          <a:ext cx="1263966" cy="126396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EBEA35-92D8-467D-8FAA-B9806A8D0756}">
      <dsp:nvSpPr>
        <dsp:cNvPr id="0" name=""/>
        <dsp:cNvSpPr/>
      </dsp:nvSpPr>
      <dsp:spPr>
        <a:xfrm>
          <a:off x="3673269" y="1019013"/>
          <a:ext cx="725226" cy="7252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B895C0-611A-4A85-A637-75E61F05F619}">
      <dsp:nvSpPr>
        <dsp:cNvPr id="0" name=""/>
        <dsp:cNvSpPr/>
      </dsp:nvSpPr>
      <dsp:spPr>
        <a:xfrm>
          <a:off x="2999844" y="2407304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Resources</a:t>
          </a:r>
        </a:p>
      </dsp:txBody>
      <dsp:txXfrm>
        <a:off x="2999844" y="2407304"/>
        <a:ext cx="2072076" cy="720000"/>
      </dsp:txXfrm>
    </dsp:sp>
    <dsp:sp modelId="{141462AE-4002-4037-99B1-B02FE61072D9}">
      <dsp:nvSpPr>
        <dsp:cNvPr id="0" name=""/>
        <dsp:cNvSpPr/>
      </dsp:nvSpPr>
      <dsp:spPr>
        <a:xfrm>
          <a:off x="5838589" y="749643"/>
          <a:ext cx="1263966" cy="1263966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F92A45-B6AC-472C-9BC9-902039F1F42F}">
      <dsp:nvSpPr>
        <dsp:cNvPr id="0" name=""/>
        <dsp:cNvSpPr/>
      </dsp:nvSpPr>
      <dsp:spPr>
        <a:xfrm>
          <a:off x="6107959" y="1019013"/>
          <a:ext cx="725226" cy="7252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49C89-0D58-4C3E-AC01-F8F40FA71BC8}">
      <dsp:nvSpPr>
        <dsp:cNvPr id="0" name=""/>
        <dsp:cNvSpPr/>
      </dsp:nvSpPr>
      <dsp:spPr>
        <a:xfrm>
          <a:off x="5434534" y="2407304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APIs </a:t>
          </a:r>
        </a:p>
      </dsp:txBody>
      <dsp:txXfrm>
        <a:off x="5434534" y="2407304"/>
        <a:ext cx="2072076" cy="720000"/>
      </dsp:txXfrm>
    </dsp:sp>
    <dsp:sp modelId="{620E30F9-4F18-44A0-9A21-9D09718282BD}">
      <dsp:nvSpPr>
        <dsp:cNvPr id="0" name=""/>
        <dsp:cNvSpPr/>
      </dsp:nvSpPr>
      <dsp:spPr>
        <a:xfrm>
          <a:off x="8273279" y="749643"/>
          <a:ext cx="1263966" cy="126396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85D3D5-C51F-4E57-8698-45D9CB7BCF51}">
      <dsp:nvSpPr>
        <dsp:cNvPr id="0" name=""/>
        <dsp:cNvSpPr/>
      </dsp:nvSpPr>
      <dsp:spPr>
        <a:xfrm>
          <a:off x="8542649" y="1019013"/>
          <a:ext cx="725226" cy="7252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81829A-823D-4399-8461-B4CA70F9F136}">
      <dsp:nvSpPr>
        <dsp:cNvPr id="0" name=""/>
        <dsp:cNvSpPr/>
      </dsp:nvSpPr>
      <dsp:spPr>
        <a:xfrm>
          <a:off x="7869224" y="2407304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Libraries </a:t>
          </a:r>
        </a:p>
      </dsp:txBody>
      <dsp:txXfrm>
        <a:off x="7869224" y="2407304"/>
        <a:ext cx="2072076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3212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32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03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4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20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47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74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76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78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71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06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9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docs.google.com/document/d/1p74Q2P8alsDMn7t_SStoAjlu6nj5iP8MUyruClTQPMs/edit?usp=sha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4E899-254D-48DF-8E50-3E3E2A1AEF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42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25BD3-64C9-1146-BC77-8C1DBEF11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Flood Measurement from a Photo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72ACD1-8316-7F46-9FAD-C757F04FD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824602"/>
            <a:ext cx="10615748" cy="592975"/>
          </a:xfrm>
        </p:spPr>
        <p:txBody>
          <a:bodyPr anchor="ctr">
            <a:normAutofit fontScale="25000" lnSpcReduction="20000"/>
          </a:bodyPr>
          <a:lstStyle/>
          <a:p>
            <a:pPr algn="r"/>
            <a:r>
              <a:rPr lang="en-US" sz="5600" dirty="0">
                <a:solidFill>
                  <a:schemeClr val="bg1"/>
                </a:solidFill>
              </a:rPr>
              <a:t>By</a:t>
            </a:r>
          </a:p>
          <a:p>
            <a:pPr algn="r"/>
            <a:r>
              <a:rPr lang="en-US" sz="5600" dirty="0">
                <a:solidFill>
                  <a:schemeClr val="bg1"/>
                </a:solidFill>
              </a:rPr>
              <a:t>Shaffer, Hoke, Pander &amp; Kuehl Partners </a:t>
            </a:r>
          </a:p>
          <a:p>
            <a:br>
              <a:rPr lang="en-US" dirty="0"/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05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2EE5F5-1EFB-4976-808D-16DF6A7C4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4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E02FB-605A-D347-8715-4545176DC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Issues</a:t>
            </a:r>
            <a:endParaRPr lang="en-US" sz="4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F8233-3E4C-3448-8DB6-74813731215B}"/>
              </a:ext>
            </a:extLst>
          </p:cNvPr>
          <p:cNvSpPr txBox="1"/>
          <p:nvPr/>
        </p:nvSpPr>
        <p:spPr>
          <a:xfrm>
            <a:off x="5929743" y="566678"/>
            <a:ext cx="61888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People can swim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 Shortage of training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Bow wake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Personal computer processing power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Complex images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Micro terrain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Time constraint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Definition of levels</a:t>
            </a:r>
          </a:p>
        </p:txBody>
      </p:sp>
    </p:spTree>
    <p:extLst>
      <p:ext uri="{BB962C8B-B14F-4D97-AF65-F5344CB8AC3E}">
        <p14:creationId xmlns:p14="http://schemas.microsoft.com/office/powerpoint/2010/main" val="2872452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7D51F34-1183-41C4-BB88-F7DC4F332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3799" b="8019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231AE-911F-5545-BA97-DD44B8DEC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Questions 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0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F6EE3F3-16E7-4878-B65C-A46AB6775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1310D-63F3-AD4B-8CE4-969718D44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Partners</a:t>
            </a:r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2" name="Graphic 11" descr="Astronaut">
            <a:extLst>
              <a:ext uri="{FF2B5EF4-FFF2-40B4-BE49-F238E27FC236}">
                <a16:creationId xmlns:a16="http://schemas.microsoft.com/office/drawing/2014/main" id="{63954564-4552-654D-B1FD-862146E9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888" y="929224"/>
            <a:ext cx="2834640" cy="2834640"/>
          </a:xfrm>
          <a:prstGeom prst="rect">
            <a:avLst/>
          </a:prstGeom>
        </p:spPr>
      </p:pic>
      <p:pic>
        <p:nvPicPr>
          <p:cNvPr id="14" name="Graphic 13" descr="Soldier">
            <a:extLst>
              <a:ext uri="{FF2B5EF4-FFF2-40B4-BE49-F238E27FC236}">
                <a16:creationId xmlns:a16="http://schemas.microsoft.com/office/drawing/2014/main" id="{FC0E2B02-C1A5-5D47-AC6B-95E0698CA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8552" y="929224"/>
            <a:ext cx="2834640" cy="2834640"/>
          </a:xfrm>
          <a:prstGeom prst="rect">
            <a:avLst/>
          </a:prstGeom>
        </p:spPr>
      </p:pic>
      <p:pic>
        <p:nvPicPr>
          <p:cNvPr id="16" name="Graphic 15" descr="Judge">
            <a:extLst>
              <a:ext uri="{FF2B5EF4-FFF2-40B4-BE49-F238E27FC236}">
                <a16:creationId xmlns:a16="http://schemas.microsoft.com/office/drawing/2014/main" id="{ECEB08FB-0C66-1F40-95BC-388C35B589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53912" y="929224"/>
            <a:ext cx="2834640" cy="2834640"/>
          </a:xfrm>
          <a:prstGeom prst="rect">
            <a:avLst/>
          </a:prstGeom>
        </p:spPr>
      </p:pic>
      <p:pic>
        <p:nvPicPr>
          <p:cNvPr id="18" name="Graphic 17" descr="Programmer">
            <a:extLst>
              <a:ext uri="{FF2B5EF4-FFF2-40B4-BE49-F238E27FC236}">
                <a16:creationId xmlns:a16="http://schemas.microsoft.com/office/drawing/2014/main" id="{086C4D53-9D60-194C-B997-17F0241CA8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57418" y="710961"/>
            <a:ext cx="2834640" cy="28346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B764EB-673D-2040-A952-BEF76FF45FBD}"/>
              </a:ext>
            </a:extLst>
          </p:cNvPr>
          <p:cNvSpPr/>
          <p:nvPr/>
        </p:nvSpPr>
        <p:spPr>
          <a:xfrm>
            <a:off x="5753594" y="3244333"/>
            <a:ext cx="955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 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82D579-883D-704A-A51C-796EAC9FFE36}"/>
              </a:ext>
            </a:extLst>
          </p:cNvPr>
          <p:cNvSpPr txBox="1"/>
          <p:nvPr/>
        </p:nvSpPr>
        <p:spPr>
          <a:xfrm>
            <a:off x="722877" y="3483202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uperclarendon" panose="02060605060000020003" pitchFamily="18" charset="77"/>
              </a:rPr>
              <a:t>Clint Hoke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BEF546-22F8-5642-8449-EAA5E5854CC1}"/>
              </a:ext>
            </a:extLst>
          </p:cNvPr>
          <p:cNvSpPr txBox="1"/>
          <p:nvPr/>
        </p:nvSpPr>
        <p:spPr>
          <a:xfrm>
            <a:off x="6525005" y="3481847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uperclarendon" panose="02060605060000020003" pitchFamily="18" charset="77"/>
              </a:rPr>
              <a:t>Jonna Pander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6EA9DE-CBC2-544C-9397-0A9BC70759F7}"/>
              </a:ext>
            </a:extLst>
          </p:cNvPr>
          <p:cNvSpPr txBox="1"/>
          <p:nvPr/>
        </p:nvSpPr>
        <p:spPr>
          <a:xfrm>
            <a:off x="3667328" y="3521849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uperclarendon" panose="02060605060000020003" pitchFamily="18" charset="77"/>
              </a:rPr>
              <a:t>Jamie Shaffer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87C1DB-7357-2940-AE91-FA0DDC8A9E62}"/>
              </a:ext>
            </a:extLst>
          </p:cNvPr>
          <p:cNvSpPr txBox="1"/>
          <p:nvPr/>
        </p:nvSpPr>
        <p:spPr>
          <a:xfrm>
            <a:off x="9587667" y="3476752"/>
            <a:ext cx="163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uperclarendon" panose="02060605060000020003" pitchFamily="18" charset="77"/>
              </a:rPr>
              <a:t>Josh Kuehl</a:t>
            </a:r>
          </a:p>
        </p:txBody>
      </p:sp>
    </p:spTree>
    <p:extLst>
      <p:ext uri="{BB962C8B-B14F-4D97-AF65-F5344CB8AC3E}">
        <p14:creationId xmlns:p14="http://schemas.microsoft.com/office/powerpoint/2010/main" val="1901719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345CD0F4-C0EE-4CB2-97C7-B24CB8F9B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9" r="2424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FC9AC8-2EBA-4A49-849B-3037A7A9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/>
              <a:t>Agenda</a:t>
            </a: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3A7D0ED-9A56-AE4F-A384-7FDECC4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Problem Statement</a:t>
            </a:r>
          </a:p>
          <a:p>
            <a:r>
              <a:rPr lang="en-US" sz="1700" dirty="0"/>
              <a:t>Research</a:t>
            </a:r>
          </a:p>
          <a:p>
            <a:r>
              <a:rPr lang="en-US" sz="1700" dirty="0"/>
              <a:t>Solution</a:t>
            </a:r>
          </a:p>
          <a:p>
            <a:r>
              <a:rPr lang="en-US" sz="1700" dirty="0"/>
              <a:t>Issues</a:t>
            </a:r>
          </a:p>
        </p:txBody>
      </p:sp>
    </p:spTree>
    <p:extLst>
      <p:ext uri="{BB962C8B-B14F-4D97-AF65-F5344CB8AC3E}">
        <p14:creationId xmlns:p14="http://schemas.microsoft.com/office/powerpoint/2010/main" val="3122047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F44DA3-FB9E-524B-9313-E34BB43F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Problem: Create a machine model that can detect flood depth from a photo.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Lightning">
            <a:extLst>
              <a:ext uri="{FF2B5EF4-FFF2-40B4-BE49-F238E27FC236}">
                <a16:creationId xmlns:a16="http://schemas.microsoft.com/office/drawing/2014/main" id="{8E8C8BB6-70A6-4299-8FB1-664C97AF7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0099" y="625683"/>
            <a:ext cx="545538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0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56F226-2023-FB44-A1BA-C9B60560D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r>
              <a:rPr lang="en-US" sz="4800"/>
              <a:t>Research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D9AED6-6605-1B4D-B6BA-D93989778DEF}"/>
              </a:ext>
            </a:extLst>
          </p:cNvPr>
          <p:cNvSpPr txBox="1"/>
          <p:nvPr/>
        </p:nvSpPr>
        <p:spPr>
          <a:xfrm>
            <a:off x="9814426" y="6546136"/>
            <a:ext cx="23775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dirty="0"/>
              <a:t>*Full list of research available </a:t>
            </a:r>
            <a:r>
              <a:rPr lang="en-US" sz="1100" dirty="0">
                <a:hlinkClick r:id="rId2"/>
              </a:rPr>
              <a:t>here</a:t>
            </a:r>
            <a:endParaRPr lang="en-US" sz="11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7AC1DA-C575-45AB-811F-1A3CD74FAD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2867688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7448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2CF73F-78A7-6D46-ACAB-BE1305425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66" y="2766847"/>
            <a:ext cx="1080814" cy="108081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F931E5E-7823-1E40-9AA3-178D3D7243E0}"/>
              </a:ext>
            </a:extLst>
          </p:cNvPr>
          <p:cNvGrpSpPr/>
          <p:nvPr/>
        </p:nvGrpSpPr>
        <p:grpSpPr>
          <a:xfrm>
            <a:off x="4424982" y="3087577"/>
            <a:ext cx="1671018" cy="551230"/>
            <a:chOff x="2158465" y="2884242"/>
            <a:chExt cx="2760123" cy="851845"/>
          </a:xfrm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0D995-E038-234D-8C92-62C9B0D31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8465" y="2884242"/>
              <a:ext cx="2560529" cy="50357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D8B0878-0282-1B45-81D2-64D6E8640E8C}"/>
                </a:ext>
              </a:extLst>
            </p:cNvPr>
            <p:cNvSpPr txBox="1"/>
            <p:nvPr/>
          </p:nvSpPr>
          <p:spPr>
            <a:xfrm>
              <a:off x="3212000" y="3117776"/>
              <a:ext cx="1706588" cy="618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</a:rPr>
                <a:t>Vision</a:t>
              </a:r>
              <a:r>
                <a:rPr lang="en-US" sz="2000" dirty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</a:rPr>
                <a:t>AI</a:t>
              </a:r>
              <a:endParaRPr lang="en-US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E7F94A-6A4A-FC43-B0F0-A7B2D9D0E6E8}"/>
              </a:ext>
            </a:extLst>
          </p:cNvPr>
          <p:cNvGrpSpPr/>
          <p:nvPr/>
        </p:nvGrpSpPr>
        <p:grpSpPr>
          <a:xfrm>
            <a:off x="5469661" y="231565"/>
            <a:ext cx="1697101" cy="563916"/>
            <a:chOff x="5208264" y="2632456"/>
            <a:chExt cx="2560529" cy="883752"/>
          </a:xfrm>
          <a:effectLst/>
        </p:grpSpPr>
        <p:pic>
          <p:nvPicPr>
            <p:cNvPr id="12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404BE32-2247-B640-BBB0-437BFBD89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8264" y="2632456"/>
              <a:ext cx="2560529" cy="50357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79C6E7-0F57-E64C-B5B0-B9DCE6FEF420}"/>
                </a:ext>
              </a:extLst>
            </p:cNvPr>
            <p:cNvSpPr txBox="1"/>
            <p:nvPr/>
          </p:nvSpPr>
          <p:spPr>
            <a:xfrm>
              <a:off x="5990670" y="3033869"/>
              <a:ext cx="1778123" cy="482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 dirty="0">
                  <a:latin typeface="Roboto Light" panose="02000000000000000000" pitchFamily="2" charset="0"/>
                  <a:ea typeface="Roboto Light" panose="02000000000000000000" pitchFamily="2" charset="0"/>
                </a:rPr>
                <a:t>Earth Engine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5296216-4257-8B49-B7E0-4AA06D60ACC7}"/>
              </a:ext>
            </a:extLst>
          </p:cNvPr>
          <p:cNvSpPr/>
          <p:nvPr/>
        </p:nvSpPr>
        <p:spPr>
          <a:xfrm>
            <a:off x="7604825" y="150931"/>
            <a:ext cx="1205346" cy="7711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Elevation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C6C4134-9B80-6E4A-AAFE-278F84B83CF9}"/>
              </a:ext>
            </a:extLst>
          </p:cNvPr>
          <p:cNvSpPr/>
          <p:nvPr/>
        </p:nvSpPr>
        <p:spPr>
          <a:xfrm>
            <a:off x="9231144" y="2348420"/>
            <a:ext cx="1440815" cy="771145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Approximate Flood Depth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FFF2ED8-041F-D74F-8C39-613BE77F6CD5}"/>
              </a:ext>
            </a:extLst>
          </p:cNvPr>
          <p:cNvSpPr/>
          <p:nvPr/>
        </p:nvSpPr>
        <p:spPr>
          <a:xfrm>
            <a:off x="3507610" y="213483"/>
            <a:ext cx="1205346" cy="7711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Latitude and Longitude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FF3A1C1-BFA5-A24B-B634-DA6A00EFFDDE}"/>
              </a:ext>
            </a:extLst>
          </p:cNvPr>
          <p:cNvSpPr/>
          <p:nvPr/>
        </p:nvSpPr>
        <p:spPr>
          <a:xfrm>
            <a:off x="6821150" y="4807635"/>
            <a:ext cx="1205346" cy="771145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VGG16 cNN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7E862FB-6B4B-0F40-B23F-2F0913B44D65}"/>
              </a:ext>
            </a:extLst>
          </p:cNvPr>
          <p:cNvSpPr/>
          <p:nvPr/>
        </p:nvSpPr>
        <p:spPr>
          <a:xfrm>
            <a:off x="2315915" y="2883875"/>
            <a:ext cx="1205346" cy="771145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4B2B163-0059-ED41-9F4E-EF8A80983765}"/>
              </a:ext>
            </a:extLst>
          </p:cNvPr>
          <p:cNvSpPr/>
          <p:nvPr/>
        </p:nvSpPr>
        <p:spPr>
          <a:xfrm>
            <a:off x="3507610" y="1763128"/>
            <a:ext cx="1205346" cy="7711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EXIF</a:t>
            </a:r>
          </a:p>
        </p:txBody>
      </p:sp>
      <p:pic>
        <p:nvPicPr>
          <p:cNvPr id="24" name="Graphic 23" descr="Arrow Slight curve">
            <a:extLst>
              <a:ext uri="{FF2B5EF4-FFF2-40B4-BE49-F238E27FC236}">
                <a16:creationId xmlns:a16="http://schemas.microsoft.com/office/drawing/2014/main" id="{4E0152B1-C508-2B48-8EF7-F62FDC82C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48350">
            <a:off x="7529749" y="5615742"/>
            <a:ext cx="599680" cy="599680"/>
          </a:xfrm>
          <a:prstGeom prst="rect">
            <a:avLst/>
          </a:prstGeom>
        </p:spPr>
      </p:pic>
      <p:pic>
        <p:nvPicPr>
          <p:cNvPr id="25" name="Graphic 24" descr="Arrow Slight curve">
            <a:extLst>
              <a:ext uri="{FF2B5EF4-FFF2-40B4-BE49-F238E27FC236}">
                <a16:creationId xmlns:a16="http://schemas.microsoft.com/office/drawing/2014/main" id="{D40737B3-CF40-344A-B9A2-5FC329A79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132363">
            <a:off x="9958609" y="1675327"/>
            <a:ext cx="599680" cy="599680"/>
          </a:xfrm>
          <a:prstGeom prst="rect">
            <a:avLst/>
          </a:prstGeom>
        </p:spPr>
      </p:pic>
      <p:pic>
        <p:nvPicPr>
          <p:cNvPr id="60" name="Graphic 59" descr="Arrow Counterclockwise curve">
            <a:extLst>
              <a:ext uri="{FF2B5EF4-FFF2-40B4-BE49-F238E27FC236}">
                <a16:creationId xmlns:a16="http://schemas.microsoft.com/office/drawing/2014/main" id="{F94B1EEB-3E6B-8340-95AA-85F1333B5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483807">
            <a:off x="3608177" y="2535235"/>
            <a:ext cx="642058" cy="642058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C6C15912-3646-3F4C-A6D4-9AAD7D8DB055}"/>
              </a:ext>
            </a:extLst>
          </p:cNvPr>
          <p:cNvGrpSpPr/>
          <p:nvPr/>
        </p:nvGrpSpPr>
        <p:grpSpPr>
          <a:xfrm>
            <a:off x="8308980" y="5446258"/>
            <a:ext cx="3677206" cy="1052499"/>
            <a:chOff x="6112016" y="3413438"/>
            <a:chExt cx="3677206" cy="1052499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6D3022E-B09B-4342-9F2D-2E1EA9F7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604677" y="4350476"/>
              <a:ext cx="231568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D17BF4A-E7A2-054E-9A30-97C3950542FB}"/>
                </a:ext>
              </a:extLst>
            </p:cNvPr>
            <p:cNvSpPr/>
            <p:nvPr/>
          </p:nvSpPr>
          <p:spPr>
            <a:xfrm>
              <a:off x="6953003" y="3413438"/>
              <a:ext cx="1110342" cy="494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47DCE-7048-3D40-AF3C-996DB165B87C}"/>
                </a:ext>
              </a:extLst>
            </p:cNvPr>
            <p:cNvSpPr txBox="1"/>
            <p:nvPr/>
          </p:nvSpPr>
          <p:spPr>
            <a:xfrm>
              <a:off x="6112016" y="4250493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0</a:t>
              </a:r>
              <a:endParaRPr lang="en-US" sz="10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8401111-6EED-2A44-A137-55F8DFACAAD6}"/>
                </a:ext>
              </a:extLst>
            </p:cNvPr>
            <p:cNvSpPr txBox="1"/>
            <p:nvPr/>
          </p:nvSpPr>
          <p:spPr>
            <a:xfrm>
              <a:off x="6112566" y="3984464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2</a:t>
              </a:r>
              <a:endParaRPr lang="en-US" sz="10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124BC3-C318-F74E-8C95-EDC33FD34C43}"/>
                </a:ext>
              </a:extLst>
            </p:cNvPr>
            <p:cNvSpPr txBox="1"/>
            <p:nvPr/>
          </p:nvSpPr>
          <p:spPr>
            <a:xfrm>
              <a:off x="6112566" y="3846971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3</a:t>
              </a:r>
              <a:endParaRPr lang="en-US" sz="10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8A0D900-AD24-0B48-9460-DBD46B83E1EC}"/>
                </a:ext>
              </a:extLst>
            </p:cNvPr>
            <p:cNvSpPr txBox="1"/>
            <p:nvPr/>
          </p:nvSpPr>
          <p:spPr>
            <a:xfrm>
              <a:off x="6112567" y="3665676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4</a:t>
              </a:r>
              <a:endParaRPr lang="en-US" sz="10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3AC6689-817A-8F4F-81CF-9E9892A679DC}"/>
                </a:ext>
              </a:extLst>
            </p:cNvPr>
            <p:cNvSpPr txBox="1"/>
            <p:nvPr/>
          </p:nvSpPr>
          <p:spPr>
            <a:xfrm>
              <a:off x="6116523" y="4119050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1</a:t>
              </a:r>
              <a:endParaRPr lang="en-US" sz="10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06AFB7-0B63-FC49-90F5-01721699270B}"/>
                </a:ext>
              </a:extLst>
            </p:cNvPr>
            <p:cNvSpPr txBox="1"/>
            <p:nvPr/>
          </p:nvSpPr>
          <p:spPr>
            <a:xfrm>
              <a:off x="8888013" y="4243648"/>
              <a:ext cx="9012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 submersion</a:t>
              </a:r>
              <a:endParaRPr lang="en-US" sz="1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8EB928E-63B5-A44B-910B-DD57C5652A65}"/>
                </a:ext>
              </a:extLst>
            </p:cNvPr>
            <p:cNvSpPr txBox="1"/>
            <p:nvPr/>
          </p:nvSpPr>
          <p:spPr>
            <a:xfrm>
              <a:off x="8894501" y="3983558"/>
              <a:ext cx="5453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~ 2 feet</a:t>
              </a:r>
              <a:endParaRPr lang="en-US" sz="10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9EEADD5-C2B2-3140-B74C-A832671FC193}"/>
                </a:ext>
              </a:extLst>
            </p:cNvPr>
            <p:cNvSpPr txBox="1"/>
            <p:nvPr/>
          </p:nvSpPr>
          <p:spPr>
            <a:xfrm>
              <a:off x="8894501" y="3852004"/>
              <a:ext cx="5453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~ 3 feet</a:t>
              </a:r>
              <a:endParaRPr lang="en-US" sz="10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D08C464-DAD2-3343-B706-9C9D2432FB7D}"/>
                </a:ext>
              </a:extLst>
            </p:cNvPr>
            <p:cNvSpPr txBox="1"/>
            <p:nvPr/>
          </p:nvSpPr>
          <p:spPr>
            <a:xfrm>
              <a:off x="8894502" y="3664775"/>
              <a:ext cx="5453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~ 4 feet</a:t>
              </a:r>
              <a:endParaRPr lang="en-US" sz="1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02928C1-D099-1D44-BEF9-20D34DADCD30}"/>
                </a:ext>
              </a:extLst>
            </p:cNvPr>
            <p:cNvSpPr txBox="1"/>
            <p:nvPr/>
          </p:nvSpPr>
          <p:spPr>
            <a:xfrm>
              <a:off x="8898458" y="4118143"/>
              <a:ext cx="5517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~ 1 foot</a:t>
              </a:r>
              <a:endParaRPr lang="en-US" sz="1000" dirty="0"/>
            </a:p>
          </p:txBody>
        </p:sp>
        <p:grpSp>
          <p:nvGrpSpPr>
            <p:cNvPr id="92" name="Graphic 35" descr="Truck">
              <a:extLst>
                <a:ext uri="{FF2B5EF4-FFF2-40B4-BE49-F238E27FC236}">
                  <a16:creationId xmlns:a16="http://schemas.microsoft.com/office/drawing/2014/main" id="{C64212D1-9881-B04A-81B5-38CF789D501A}"/>
                </a:ext>
              </a:extLst>
            </p:cNvPr>
            <p:cNvGrpSpPr/>
            <p:nvPr/>
          </p:nvGrpSpPr>
          <p:grpSpPr>
            <a:xfrm>
              <a:off x="6966190" y="3539989"/>
              <a:ext cx="1675770" cy="818842"/>
              <a:chOff x="6966190" y="3539989"/>
              <a:chExt cx="1675770" cy="818842"/>
            </a:xfrm>
          </p:grpSpPr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219CBC02-947C-EE46-B463-4D36B3814495}"/>
                  </a:ext>
                </a:extLst>
              </p:cNvPr>
              <p:cNvSpPr/>
              <p:nvPr/>
            </p:nvSpPr>
            <p:spPr>
              <a:xfrm>
                <a:off x="7137576" y="4092232"/>
                <a:ext cx="266599" cy="266599"/>
              </a:xfrm>
              <a:custGeom>
                <a:avLst/>
                <a:gdLst>
                  <a:gd name="connsiteX0" fmla="*/ 266600 w 266599"/>
                  <a:gd name="connsiteY0" fmla="*/ 133300 h 266599"/>
                  <a:gd name="connsiteX1" fmla="*/ 133300 w 266599"/>
                  <a:gd name="connsiteY1" fmla="*/ 266600 h 266599"/>
                  <a:gd name="connsiteX2" fmla="*/ 0 w 266599"/>
                  <a:gd name="connsiteY2" fmla="*/ 133300 h 266599"/>
                  <a:gd name="connsiteX3" fmla="*/ 133300 w 266599"/>
                  <a:gd name="connsiteY3" fmla="*/ 0 h 266599"/>
                  <a:gd name="connsiteX4" fmla="*/ 266600 w 266599"/>
                  <a:gd name="connsiteY4" fmla="*/ 133300 h 26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599" h="266599">
                    <a:moveTo>
                      <a:pt x="266600" y="133300"/>
                    </a:moveTo>
                    <a:cubicBezTo>
                      <a:pt x="266600" y="206919"/>
                      <a:pt x="206920" y="266600"/>
                      <a:pt x="133300" y="266600"/>
                    </a:cubicBezTo>
                    <a:cubicBezTo>
                      <a:pt x="59680" y="266600"/>
                      <a:pt x="0" y="206919"/>
                      <a:pt x="0" y="133300"/>
                    </a:cubicBezTo>
                    <a:cubicBezTo>
                      <a:pt x="0" y="59680"/>
                      <a:pt x="59680" y="0"/>
                      <a:pt x="133300" y="0"/>
                    </a:cubicBezTo>
                    <a:cubicBezTo>
                      <a:pt x="206920" y="0"/>
                      <a:pt x="266600" y="59680"/>
                      <a:pt x="266600" y="1333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03C6CF04-50E9-054F-AE1A-6EA2098912FF}"/>
                  </a:ext>
                </a:extLst>
              </p:cNvPr>
              <p:cNvSpPr/>
              <p:nvPr/>
            </p:nvSpPr>
            <p:spPr>
              <a:xfrm>
                <a:off x="8242061" y="4092232"/>
                <a:ext cx="266599" cy="266599"/>
              </a:xfrm>
              <a:custGeom>
                <a:avLst/>
                <a:gdLst>
                  <a:gd name="connsiteX0" fmla="*/ 266600 w 266599"/>
                  <a:gd name="connsiteY0" fmla="*/ 133300 h 266599"/>
                  <a:gd name="connsiteX1" fmla="*/ 133300 w 266599"/>
                  <a:gd name="connsiteY1" fmla="*/ 266600 h 266599"/>
                  <a:gd name="connsiteX2" fmla="*/ 0 w 266599"/>
                  <a:gd name="connsiteY2" fmla="*/ 133300 h 266599"/>
                  <a:gd name="connsiteX3" fmla="*/ 133300 w 266599"/>
                  <a:gd name="connsiteY3" fmla="*/ 0 h 266599"/>
                  <a:gd name="connsiteX4" fmla="*/ 266600 w 266599"/>
                  <a:gd name="connsiteY4" fmla="*/ 133300 h 26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599" h="266599">
                    <a:moveTo>
                      <a:pt x="266600" y="133300"/>
                    </a:moveTo>
                    <a:cubicBezTo>
                      <a:pt x="266600" y="206919"/>
                      <a:pt x="206919" y="266600"/>
                      <a:pt x="133300" y="266600"/>
                    </a:cubicBezTo>
                    <a:cubicBezTo>
                      <a:pt x="59681" y="266600"/>
                      <a:pt x="0" y="206919"/>
                      <a:pt x="0" y="133300"/>
                    </a:cubicBezTo>
                    <a:cubicBezTo>
                      <a:pt x="0" y="59680"/>
                      <a:pt x="59681" y="0"/>
                      <a:pt x="133300" y="0"/>
                    </a:cubicBezTo>
                    <a:cubicBezTo>
                      <a:pt x="206919" y="0"/>
                      <a:pt x="266600" y="59680"/>
                      <a:pt x="266600" y="1333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DF4D31FD-08B6-B84A-A77C-76A5E89776C5}"/>
                  </a:ext>
                </a:extLst>
              </p:cNvPr>
              <p:cNvSpPr/>
              <p:nvPr/>
            </p:nvSpPr>
            <p:spPr>
              <a:xfrm>
                <a:off x="8108761" y="3539989"/>
                <a:ext cx="533199" cy="685542"/>
              </a:xfrm>
              <a:custGeom>
                <a:avLst/>
                <a:gdLst>
                  <a:gd name="connsiteX0" fmla="*/ 76171 w 533199"/>
                  <a:gd name="connsiteY0" fmla="*/ 76171 h 685542"/>
                  <a:gd name="connsiteX1" fmla="*/ 190429 w 533199"/>
                  <a:gd name="connsiteY1" fmla="*/ 76171 h 685542"/>
                  <a:gd name="connsiteX2" fmla="*/ 262791 w 533199"/>
                  <a:gd name="connsiteY2" fmla="*/ 131396 h 685542"/>
                  <a:gd name="connsiteX3" fmla="*/ 300877 w 533199"/>
                  <a:gd name="connsiteY3" fmla="*/ 262791 h 685542"/>
                  <a:gd name="connsiteX4" fmla="*/ 302781 w 533199"/>
                  <a:gd name="connsiteY4" fmla="*/ 266600 h 685542"/>
                  <a:gd name="connsiteX5" fmla="*/ 76171 w 533199"/>
                  <a:gd name="connsiteY5" fmla="*/ 266600 h 685542"/>
                  <a:gd name="connsiteX6" fmla="*/ 76171 w 533199"/>
                  <a:gd name="connsiteY6" fmla="*/ 76171 h 685542"/>
                  <a:gd name="connsiteX7" fmla="*/ 190429 w 533199"/>
                  <a:gd name="connsiteY7" fmla="*/ 0 h 685542"/>
                  <a:gd name="connsiteX8" fmla="*/ 0 w 533199"/>
                  <a:gd name="connsiteY8" fmla="*/ 0 h 685542"/>
                  <a:gd name="connsiteX9" fmla="*/ 0 w 533199"/>
                  <a:gd name="connsiteY9" fmla="*/ 266600 h 685542"/>
                  <a:gd name="connsiteX10" fmla="*/ 0 w 533199"/>
                  <a:gd name="connsiteY10" fmla="*/ 380857 h 685542"/>
                  <a:gd name="connsiteX11" fmla="*/ 0 w 533199"/>
                  <a:gd name="connsiteY11" fmla="*/ 685543 h 685542"/>
                  <a:gd name="connsiteX12" fmla="*/ 76171 w 533199"/>
                  <a:gd name="connsiteY12" fmla="*/ 685543 h 685542"/>
                  <a:gd name="connsiteX13" fmla="*/ 266600 w 533199"/>
                  <a:gd name="connsiteY13" fmla="*/ 495114 h 685542"/>
                  <a:gd name="connsiteX14" fmla="*/ 457029 w 533199"/>
                  <a:gd name="connsiteY14" fmla="*/ 685543 h 685542"/>
                  <a:gd name="connsiteX15" fmla="*/ 533200 w 533199"/>
                  <a:gd name="connsiteY15" fmla="*/ 609371 h 685542"/>
                  <a:gd name="connsiteX16" fmla="*/ 533200 w 533199"/>
                  <a:gd name="connsiteY16" fmla="*/ 418943 h 685542"/>
                  <a:gd name="connsiteX17" fmla="*/ 502731 w 533199"/>
                  <a:gd name="connsiteY17" fmla="*/ 358006 h 685542"/>
                  <a:gd name="connsiteX18" fmla="*/ 401804 w 533199"/>
                  <a:gd name="connsiteY18" fmla="*/ 281834 h 685542"/>
                  <a:gd name="connsiteX19" fmla="*/ 375144 w 533199"/>
                  <a:gd name="connsiteY19" fmla="*/ 241844 h 685542"/>
                  <a:gd name="connsiteX20" fmla="*/ 337058 w 533199"/>
                  <a:gd name="connsiteY20" fmla="*/ 110449 h 685542"/>
                  <a:gd name="connsiteX21" fmla="*/ 190429 w 533199"/>
                  <a:gd name="connsiteY21" fmla="*/ 0 h 685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33199" h="685542">
                    <a:moveTo>
                      <a:pt x="76171" y="76171"/>
                    </a:moveTo>
                    <a:lnTo>
                      <a:pt x="190429" y="76171"/>
                    </a:lnTo>
                    <a:cubicBezTo>
                      <a:pt x="224706" y="76171"/>
                      <a:pt x="255174" y="99023"/>
                      <a:pt x="262791" y="131396"/>
                    </a:cubicBezTo>
                    <a:lnTo>
                      <a:pt x="300877" y="262791"/>
                    </a:lnTo>
                    <a:cubicBezTo>
                      <a:pt x="300877" y="264696"/>
                      <a:pt x="302781" y="264696"/>
                      <a:pt x="302781" y="266600"/>
                    </a:cubicBezTo>
                    <a:lnTo>
                      <a:pt x="76171" y="266600"/>
                    </a:lnTo>
                    <a:lnTo>
                      <a:pt x="76171" y="76171"/>
                    </a:lnTo>
                    <a:close/>
                    <a:moveTo>
                      <a:pt x="190429" y="0"/>
                    </a:moveTo>
                    <a:lnTo>
                      <a:pt x="0" y="0"/>
                    </a:lnTo>
                    <a:lnTo>
                      <a:pt x="0" y="266600"/>
                    </a:lnTo>
                    <a:lnTo>
                      <a:pt x="0" y="380857"/>
                    </a:lnTo>
                    <a:lnTo>
                      <a:pt x="0" y="685543"/>
                    </a:lnTo>
                    <a:lnTo>
                      <a:pt x="76171" y="685543"/>
                    </a:lnTo>
                    <a:cubicBezTo>
                      <a:pt x="76171" y="580807"/>
                      <a:pt x="161864" y="495114"/>
                      <a:pt x="266600" y="495114"/>
                    </a:cubicBezTo>
                    <a:cubicBezTo>
                      <a:pt x="371336" y="495114"/>
                      <a:pt x="457029" y="580807"/>
                      <a:pt x="457029" y="685543"/>
                    </a:cubicBezTo>
                    <a:cubicBezTo>
                      <a:pt x="498923" y="685543"/>
                      <a:pt x="533200" y="651266"/>
                      <a:pt x="533200" y="609371"/>
                    </a:cubicBezTo>
                    <a:lnTo>
                      <a:pt x="533200" y="418943"/>
                    </a:lnTo>
                    <a:cubicBezTo>
                      <a:pt x="533200" y="394187"/>
                      <a:pt x="521774" y="373240"/>
                      <a:pt x="502731" y="358006"/>
                    </a:cubicBezTo>
                    <a:lnTo>
                      <a:pt x="401804" y="281834"/>
                    </a:lnTo>
                    <a:cubicBezTo>
                      <a:pt x="388474" y="272313"/>
                      <a:pt x="378953" y="257079"/>
                      <a:pt x="375144" y="241844"/>
                    </a:cubicBezTo>
                    <a:lnTo>
                      <a:pt x="337058" y="110449"/>
                    </a:lnTo>
                    <a:cubicBezTo>
                      <a:pt x="318016" y="45703"/>
                      <a:pt x="257079" y="0"/>
                      <a:pt x="1904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8A9F4A0F-80F6-B842-9E5E-927A97680A6E}"/>
                  </a:ext>
                </a:extLst>
              </p:cNvPr>
              <p:cNvSpPr/>
              <p:nvPr/>
            </p:nvSpPr>
            <p:spPr>
              <a:xfrm>
                <a:off x="6966190" y="3958932"/>
                <a:ext cx="1066399" cy="266599"/>
              </a:xfrm>
              <a:custGeom>
                <a:avLst/>
                <a:gdLst>
                  <a:gd name="connsiteX0" fmla="*/ 1066400 w 1066399"/>
                  <a:gd name="connsiteY0" fmla="*/ 266600 h 266599"/>
                  <a:gd name="connsiteX1" fmla="*/ 495114 w 1066399"/>
                  <a:gd name="connsiteY1" fmla="*/ 266600 h 266599"/>
                  <a:gd name="connsiteX2" fmla="*/ 304686 w 1066399"/>
                  <a:gd name="connsiteY2" fmla="*/ 76171 h 266599"/>
                  <a:gd name="connsiteX3" fmla="*/ 114257 w 1066399"/>
                  <a:gd name="connsiteY3" fmla="*/ 266600 h 266599"/>
                  <a:gd name="connsiteX4" fmla="*/ 0 w 1066399"/>
                  <a:gd name="connsiteY4" fmla="*/ 266600 h 266599"/>
                  <a:gd name="connsiteX5" fmla="*/ 0 w 1066399"/>
                  <a:gd name="connsiteY5" fmla="*/ 0 h 266599"/>
                  <a:gd name="connsiteX6" fmla="*/ 1066400 w 1066399"/>
                  <a:gd name="connsiteY6" fmla="*/ 0 h 266599"/>
                  <a:gd name="connsiteX7" fmla="*/ 1066400 w 1066399"/>
                  <a:gd name="connsiteY7" fmla="*/ 266600 h 26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399" h="266599">
                    <a:moveTo>
                      <a:pt x="1066400" y="266600"/>
                    </a:moveTo>
                    <a:lnTo>
                      <a:pt x="495114" y="266600"/>
                    </a:lnTo>
                    <a:cubicBezTo>
                      <a:pt x="495114" y="161864"/>
                      <a:pt x="409421" y="76171"/>
                      <a:pt x="304686" y="76171"/>
                    </a:cubicBezTo>
                    <a:cubicBezTo>
                      <a:pt x="199950" y="76171"/>
                      <a:pt x="114257" y="161864"/>
                      <a:pt x="114257" y="266600"/>
                    </a:cubicBezTo>
                    <a:lnTo>
                      <a:pt x="0" y="266600"/>
                    </a:lnTo>
                    <a:lnTo>
                      <a:pt x="0" y="0"/>
                    </a:lnTo>
                    <a:lnTo>
                      <a:pt x="1066400" y="0"/>
                    </a:lnTo>
                    <a:lnTo>
                      <a:pt x="1066400" y="266600"/>
                    </a:lnTo>
                    <a:close/>
                  </a:path>
                </a:pathLst>
              </a:custGeom>
              <a:solidFill>
                <a:srgbClr val="000000"/>
              </a:solidFill>
              <a:ln w="189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BF08C-68B3-0C4F-9156-0602486E8643}"/>
                </a:ext>
              </a:extLst>
            </p:cNvPr>
            <p:cNvCxnSpPr>
              <a:cxnSpLocks/>
            </p:cNvCxnSpPr>
            <p:nvPr/>
          </p:nvCxnSpPr>
          <p:spPr>
            <a:xfrm>
              <a:off x="6596744" y="3776158"/>
              <a:ext cx="231568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52BCC0B-17DB-EC4A-A7CE-0466A93FC716}"/>
                </a:ext>
              </a:extLst>
            </p:cNvPr>
            <p:cNvCxnSpPr>
              <a:cxnSpLocks/>
            </p:cNvCxnSpPr>
            <p:nvPr/>
          </p:nvCxnSpPr>
          <p:spPr>
            <a:xfrm>
              <a:off x="6596744" y="3962610"/>
              <a:ext cx="231568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4398BF6-310C-5F4D-B757-241B63AB9937}"/>
                </a:ext>
              </a:extLst>
            </p:cNvPr>
            <p:cNvCxnSpPr>
              <a:cxnSpLocks/>
            </p:cNvCxnSpPr>
            <p:nvPr/>
          </p:nvCxnSpPr>
          <p:spPr>
            <a:xfrm>
              <a:off x="6596744" y="4096165"/>
              <a:ext cx="231568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58ADBA7-4812-EC4A-8066-6B35B0A5646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677" y="4225783"/>
              <a:ext cx="231568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71CB19C-EF2A-CC44-AE1E-DBF34F2CE581}"/>
              </a:ext>
            </a:extLst>
          </p:cNvPr>
          <p:cNvGrpSpPr/>
          <p:nvPr/>
        </p:nvGrpSpPr>
        <p:grpSpPr>
          <a:xfrm>
            <a:off x="9350341" y="3655020"/>
            <a:ext cx="2579498" cy="1659089"/>
            <a:chOff x="6536418" y="4895924"/>
            <a:chExt cx="2579498" cy="1659089"/>
          </a:xfrm>
        </p:grpSpPr>
        <p:pic>
          <p:nvPicPr>
            <p:cNvPr id="37" name="Graphic 36" descr="Man">
              <a:extLst>
                <a:ext uri="{FF2B5EF4-FFF2-40B4-BE49-F238E27FC236}">
                  <a16:creationId xmlns:a16="http://schemas.microsoft.com/office/drawing/2014/main" id="{36CAB503-D595-574E-A923-0AD0F6A3F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97669" y="4895924"/>
              <a:ext cx="1599077" cy="1599077"/>
            </a:xfrm>
            <a:prstGeom prst="rect">
              <a:avLst/>
            </a:prstGeom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1D8076-53E6-F647-A355-81131A31C100}"/>
                </a:ext>
              </a:extLst>
            </p:cNvPr>
            <p:cNvCxnSpPr/>
            <p:nvPr/>
          </p:nvCxnSpPr>
          <p:spPr>
            <a:xfrm>
              <a:off x="7065837" y="6319801"/>
              <a:ext cx="119347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2512565-EAD9-3344-A5D6-0349DE63DE74}"/>
                </a:ext>
              </a:extLst>
            </p:cNvPr>
            <p:cNvCxnSpPr/>
            <p:nvPr/>
          </p:nvCxnSpPr>
          <p:spPr>
            <a:xfrm>
              <a:off x="7052955" y="6062503"/>
              <a:ext cx="119347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ECFBBD8-8445-FB45-A29C-178B5E41D1E6}"/>
                </a:ext>
              </a:extLst>
            </p:cNvPr>
            <p:cNvCxnSpPr/>
            <p:nvPr/>
          </p:nvCxnSpPr>
          <p:spPr>
            <a:xfrm>
              <a:off x="7071757" y="5811931"/>
              <a:ext cx="119347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4A32553-A17E-7542-9DEC-0F593CFD2166}"/>
                </a:ext>
              </a:extLst>
            </p:cNvPr>
            <p:cNvCxnSpPr/>
            <p:nvPr/>
          </p:nvCxnSpPr>
          <p:spPr>
            <a:xfrm>
              <a:off x="7071757" y="5512090"/>
              <a:ext cx="119347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FE93F8-D120-9B48-AAB9-5D97D0292DAB}"/>
                </a:ext>
              </a:extLst>
            </p:cNvPr>
            <p:cNvCxnSpPr/>
            <p:nvPr/>
          </p:nvCxnSpPr>
          <p:spPr>
            <a:xfrm>
              <a:off x="7065837" y="6442512"/>
              <a:ext cx="119347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F570CA2-27F8-2A49-804D-D2F6C88A2F00}"/>
                </a:ext>
              </a:extLst>
            </p:cNvPr>
            <p:cNvSpPr txBox="1"/>
            <p:nvPr/>
          </p:nvSpPr>
          <p:spPr>
            <a:xfrm>
              <a:off x="6541806" y="6339569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0</a:t>
              </a:r>
              <a:endParaRPr lang="en-US" sz="1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29D9A72-129B-C545-86C3-0D2AA3551E55}"/>
                </a:ext>
              </a:extLst>
            </p:cNvPr>
            <p:cNvSpPr txBox="1"/>
            <p:nvPr/>
          </p:nvSpPr>
          <p:spPr>
            <a:xfrm>
              <a:off x="6536418" y="5954781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2</a:t>
              </a:r>
              <a:endParaRPr lang="en-US" sz="10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0CA23A3-EDCF-324F-BBD8-A73A1F990FE8}"/>
                </a:ext>
              </a:extLst>
            </p:cNvPr>
            <p:cNvSpPr txBox="1"/>
            <p:nvPr/>
          </p:nvSpPr>
          <p:spPr>
            <a:xfrm>
              <a:off x="6536418" y="5704467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3</a:t>
              </a:r>
              <a:endParaRPr lang="en-US" sz="10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EEA4A89-9931-E541-927B-647D298A2F7A}"/>
                </a:ext>
              </a:extLst>
            </p:cNvPr>
            <p:cNvSpPr txBox="1"/>
            <p:nvPr/>
          </p:nvSpPr>
          <p:spPr>
            <a:xfrm>
              <a:off x="6536419" y="5410354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4</a:t>
              </a:r>
              <a:endParaRPr lang="en-US" sz="10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4CBB0FD-1005-5942-A64D-197D9EA98046}"/>
                </a:ext>
              </a:extLst>
            </p:cNvPr>
            <p:cNvSpPr txBox="1"/>
            <p:nvPr/>
          </p:nvSpPr>
          <p:spPr>
            <a:xfrm>
              <a:off x="6540375" y="6202188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1</a:t>
              </a:r>
              <a:endParaRPr lang="en-US" sz="1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DDDCDD8-6135-9C45-8E30-6F8CFADF7FBE}"/>
                </a:ext>
              </a:extLst>
            </p:cNvPr>
            <p:cNvSpPr txBox="1"/>
            <p:nvPr/>
          </p:nvSpPr>
          <p:spPr>
            <a:xfrm>
              <a:off x="8214707" y="6329634"/>
              <a:ext cx="9012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 submersion</a:t>
              </a:r>
              <a:endParaRPr lang="en-US" sz="10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291F0A6-C39F-2D43-8AEB-BA9C6453990A}"/>
                </a:ext>
              </a:extLst>
            </p:cNvPr>
            <p:cNvSpPr txBox="1"/>
            <p:nvPr/>
          </p:nvSpPr>
          <p:spPr>
            <a:xfrm>
              <a:off x="8215257" y="5944846"/>
              <a:ext cx="5453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~ 2 feet</a:t>
              </a:r>
              <a:endParaRPr lang="en-US" sz="10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4BB429C-9130-D24E-8045-61DD76361184}"/>
                </a:ext>
              </a:extLst>
            </p:cNvPr>
            <p:cNvSpPr txBox="1"/>
            <p:nvPr/>
          </p:nvSpPr>
          <p:spPr>
            <a:xfrm>
              <a:off x="8215257" y="5694532"/>
              <a:ext cx="5453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~ 3 feet</a:t>
              </a:r>
              <a:endParaRPr lang="en-US" sz="10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FCCC46E-F1BD-2D4F-9239-FE247B399F9B}"/>
                </a:ext>
              </a:extLst>
            </p:cNvPr>
            <p:cNvSpPr txBox="1"/>
            <p:nvPr/>
          </p:nvSpPr>
          <p:spPr>
            <a:xfrm>
              <a:off x="8215258" y="5400419"/>
              <a:ext cx="5453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~ 4 feet</a:t>
              </a:r>
              <a:endParaRPr lang="en-US" sz="10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93A50B0-04CB-A04F-BB5A-632EA354DF79}"/>
                </a:ext>
              </a:extLst>
            </p:cNvPr>
            <p:cNvSpPr txBox="1"/>
            <p:nvPr/>
          </p:nvSpPr>
          <p:spPr>
            <a:xfrm>
              <a:off x="8219214" y="6192253"/>
              <a:ext cx="6639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~ 6 inches</a:t>
              </a:r>
              <a:endParaRPr lang="en-US" sz="1000" dirty="0"/>
            </a:p>
          </p:txBody>
        </p:sp>
      </p:grpSp>
      <p:pic>
        <p:nvPicPr>
          <p:cNvPr id="116" name="Graphic 115" descr="Arrow Straight">
            <a:extLst>
              <a:ext uri="{FF2B5EF4-FFF2-40B4-BE49-F238E27FC236}">
                <a16:creationId xmlns:a16="http://schemas.microsoft.com/office/drawing/2014/main" id="{B4AF04EB-FF00-DC4B-B3AD-1DF93E642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587614" y="2931813"/>
            <a:ext cx="704420" cy="625117"/>
          </a:xfrm>
          <a:prstGeom prst="rect">
            <a:avLst/>
          </a:prstGeom>
        </p:spPr>
      </p:pic>
      <p:pic>
        <p:nvPicPr>
          <p:cNvPr id="117" name="Graphic 116" descr="Arrow Straight">
            <a:extLst>
              <a:ext uri="{FF2B5EF4-FFF2-40B4-BE49-F238E27FC236}">
                <a16:creationId xmlns:a16="http://schemas.microsoft.com/office/drawing/2014/main" id="{F5C1B495-305D-C04C-88DB-3B0214A1A4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3762943" y="1080266"/>
            <a:ext cx="704420" cy="625117"/>
          </a:xfrm>
          <a:prstGeom prst="rect">
            <a:avLst/>
          </a:prstGeom>
        </p:spPr>
      </p:pic>
      <p:pic>
        <p:nvPicPr>
          <p:cNvPr id="118" name="Graphic 117" descr="Arrow Straight">
            <a:extLst>
              <a:ext uri="{FF2B5EF4-FFF2-40B4-BE49-F238E27FC236}">
                <a16:creationId xmlns:a16="http://schemas.microsoft.com/office/drawing/2014/main" id="{72BC1B5F-2ADF-F94B-988C-963908E042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4926618" y="3607596"/>
            <a:ext cx="564556" cy="500999"/>
          </a:xfrm>
          <a:prstGeom prst="rect">
            <a:avLst/>
          </a:prstGeom>
        </p:spPr>
      </p:pic>
      <p:pic>
        <p:nvPicPr>
          <p:cNvPr id="119" name="Graphic 118" descr="Arrow Straight">
            <a:extLst>
              <a:ext uri="{FF2B5EF4-FFF2-40B4-BE49-F238E27FC236}">
                <a16:creationId xmlns:a16="http://schemas.microsoft.com/office/drawing/2014/main" id="{60F65F29-DA6A-7A45-991D-43B87F767C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4772675" y="249315"/>
            <a:ext cx="704420" cy="625117"/>
          </a:xfrm>
          <a:prstGeom prst="rect">
            <a:avLst/>
          </a:prstGeom>
        </p:spPr>
      </p:pic>
      <p:pic>
        <p:nvPicPr>
          <p:cNvPr id="120" name="Graphic 119" descr="Arrow Straight">
            <a:extLst>
              <a:ext uri="{FF2B5EF4-FFF2-40B4-BE49-F238E27FC236}">
                <a16:creationId xmlns:a16="http://schemas.microsoft.com/office/drawing/2014/main" id="{1AAF1E44-1DFF-5346-9498-8513593EEF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9562695">
            <a:off x="8229248" y="4524462"/>
            <a:ext cx="704420" cy="625117"/>
          </a:xfrm>
          <a:prstGeom prst="rect">
            <a:avLst/>
          </a:prstGeom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70ECEBC-033D-314E-A1C5-7CD469AF62E5}"/>
              </a:ext>
            </a:extLst>
          </p:cNvPr>
          <p:cNvGrpSpPr/>
          <p:nvPr/>
        </p:nvGrpSpPr>
        <p:grpSpPr>
          <a:xfrm>
            <a:off x="4189828" y="4080952"/>
            <a:ext cx="2235054" cy="2318578"/>
            <a:chOff x="4189828" y="3790003"/>
            <a:chExt cx="2235054" cy="2318578"/>
          </a:xfrm>
        </p:grpSpPr>
        <p:pic>
          <p:nvPicPr>
            <p:cNvPr id="31" name="Graphic 30" descr="Bridge scene">
              <a:extLst>
                <a:ext uri="{FF2B5EF4-FFF2-40B4-BE49-F238E27FC236}">
                  <a16:creationId xmlns:a16="http://schemas.microsoft.com/office/drawing/2014/main" id="{98B39D1A-1B70-8C47-8331-D88C44680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305628" y="3790003"/>
              <a:ext cx="599680" cy="599680"/>
            </a:xfrm>
            <a:prstGeom prst="rect">
              <a:avLst/>
            </a:prstGeom>
          </p:spPr>
        </p:pic>
        <p:pic>
          <p:nvPicPr>
            <p:cNvPr id="33" name="Graphic 32" descr="Man">
              <a:extLst>
                <a:ext uri="{FF2B5EF4-FFF2-40B4-BE49-F238E27FC236}">
                  <a16:creationId xmlns:a16="http://schemas.microsoft.com/office/drawing/2014/main" id="{1E492F59-2EEB-4C46-BB16-A0EEE6E52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42007" y="5508900"/>
              <a:ext cx="599681" cy="599681"/>
            </a:xfrm>
            <a:prstGeom prst="rect">
              <a:avLst/>
            </a:prstGeom>
          </p:spPr>
        </p:pic>
        <p:grpSp>
          <p:nvGrpSpPr>
            <p:cNvPr id="86" name="Graphic 34" descr="Truck">
              <a:extLst>
                <a:ext uri="{FF2B5EF4-FFF2-40B4-BE49-F238E27FC236}">
                  <a16:creationId xmlns:a16="http://schemas.microsoft.com/office/drawing/2014/main" id="{D84CBFE3-76CE-F249-8C0F-EA13DDE46ACF}"/>
                </a:ext>
              </a:extLst>
            </p:cNvPr>
            <p:cNvGrpSpPr/>
            <p:nvPr/>
          </p:nvGrpSpPr>
          <p:grpSpPr>
            <a:xfrm>
              <a:off x="4334240" y="4728036"/>
              <a:ext cx="629469" cy="307581"/>
              <a:chOff x="2208067" y="4740147"/>
              <a:chExt cx="629469" cy="307581"/>
            </a:xfrm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C9F090BE-BF1B-384C-B929-55CA4244D023}"/>
                  </a:ext>
                </a:extLst>
              </p:cNvPr>
              <p:cNvSpPr/>
              <p:nvPr/>
            </p:nvSpPr>
            <p:spPr>
              <a:xfrm>
                <a:off x="2272444" y="4947586"/>
                <a:ext cx="100142" cy="100142"/>
              </a:xfrm>
              <a:custGeom>
                <a:avLst/>
                <a:gdLst>
                  <a:gd name="connsiteX0" fmla="*/ 100143 w 100142"/>
                  <a:gd name="connsiteY0" fmla="*/ 50071 h 100142"/>
                  <a:gd name="connsiteX1" fmla="*/ 50071 w 100142"/>
                  <a:gd name="connsiteY1" fmla="*/ 100143 h 100142"/>
                  <a:gd name="connsiteX2" fmla="*/ 0 w 100142"/>
                  <a:gd name="connsiteY2" fmla="*/ 50071 h 100142"/>
                  <a:gd name="connsiteX3" fmla="*/ 50071 w 100142"/>
                  <a:gd name="connsiteY3" fmla="*/ 0 h 100142"/>
                  <a:gd name="connsiteX4" fmla="*/ 100143 w 100142"/>
                  <a:gd name="connsiteY4" fmla="*/ 50071 h 100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42" h="100142">
                    <a:moveTo>
                      <a:pt x="100143" y="50071"/>
                    </a:moveTo>
                    <a:cubicBezTo>
                      <a:pt x="100143" y="77725"/>
                      <a:pt x="77725" y="100143"/>
                      <a:pt x="50071" y="100143"/>
                    </a:cubicBezTo>
                    <a:cubicBezTo>
                      <a:pt x="22418" y="100143"/>
                      <a:pt x="0" y="77725"/>
                      <a:pt x="0" y="50071"/>
                    </a:cubicBezTo>
                    <a:cubicBezTo>
                      <a:pt x="0" y="22418"/>
                      <a:pt x="22418" y="0"/>
                      <a:pt x="50071" y="0"/>
                    </a:cubicBezTo>
                    <a:cubicBezTo>
                      <a:pt x="77725" y="0"/>
                      <a:pt x="100143" y="22418"/>
                      <a:pt x="100143" y="500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3E698664-832F-8648-A34F-5AC896BF7676}"/>
                  </a:ext>
                </a:extLst>
              </p:cNvPr>
              <p:cNvSpPr/>
              <p:nvPr/>
            </p:nvSpPr>
            <p:spPr>
              <a:xfrm>
                <a:off x="2687322" y="4947586"/>
                <a:ext cx="100142" cy="100142"/>
              </a:xfrm>
              <a:custGeom>
                <a:avLst/>
                <a:gdLst>
                  <a:gd name="connsiteX0" fmla="*/ 100143 w 100142"/>
                  <a:gd name="connsiteY0" fmla="*/ 50071 h 100142"/>
                  <a:gd name="connsiteX1" fmla="*/ 50071 w 100142"/>
                  <a:gd name="connsiteY1" fmla="*/ 100143 h 100142"/>
                  <a:gd name="connsiteX2" fmla="*/ 0 w 100142"/>
                  <a:gd name="connsiteY2" fmla="*/ 50071 h 100142"/>
                  <a:gd name="connsiteX3" fmla="*/ 50071 w 100142"/>
                  <a:gd name="connsiteY3" fmla="*/ 0 h 100142"/>
                  <a:gd name="connsiteX4" fmla="*/ 100143 w 100142"/>
                  <a:gd name="connsiteY4" fmla="*/ 50071 h 100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42" h="100142">
                    <a:moveTo>
                      <a:pt x="100143" y="50071"/>
                    </a:moveTo>
                    <a:cubicBezTo>
                      <a:pt x="100143" y="77725"/>
                      <a:pt x="77725" y="100143"/>
                      <a:pt x="50071" y="100143"/>
                    </a:cubicBezTo>
                    <a:cubicBezTo>
                      <a:pt x="22418" y="100143"/>
                      <a:pt x="0" y="77725"/>
                      <a:pt x="0" y="50071"/>
                    </a:cubicBezTo>
                    <a:cubicBezTo>
                      <a:pt x="0" y="22418"/>
                      <a:pt x="22418" y="0"/>
                      <a:pt x="50071" y="0"/>
                    </a:cubicBezTo>
                    <a:cubicBezTo>
                      <a:pt x="77725" y="0"/>
                      <a:pt x="100143" y="22418"/>
                      <a:pt x="100143" y="500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E04F5198-2CB1-6D45-B631-7770636D6064}"/>
                  </a:ext>
                </a:extLst>
              </p:cNvPr>
              <p:cNvSpPr/>
              <p:nvPr/>
            </p:nvSpPr>
            <p:spPr>
              <a:xfrm>
                <a:off x="2637251" y="4740147"/>
                <a:ext cx="200285" cy="257510"/>
              </a:xfrm>
              <a:custGeom>
                <a:avLst/>
                <a:gdLst>
                  <a:gd name="connsiteX0" fmla="*/ 28612 w 200285"/>
                  <a:gd name="connsiteY0" fmla="*/ 28612 h 257510"/>
                  <a:gd name="connsiteX1" fmla="*/ 71531 w 200285"/>
                  <a:gd name="connsiteY1" fmla="*/ 28612 h 257510"/>
                  <a:gd name="connsiteX2" fmla="*/ 98712 w 200285"/>
                  <a:gd name="connsiteY2" fmla="*/ 49356 h 257510"/>
                  <a:gd name="connsiteX3" fmla="*/ 113018 w 200285"/>
                  <a:gd name="connsiteY3" fmla="*/ 98712 h 257510"/>
                  <a:gd name="connsiteX4" fmla="*/ 113734 w 200285"/>
                  <a:gd name="connsiteY4" fmla="*/ 100143 h 257510"/>
                  <a:gd name="connsiteX5" fmla="*/ 28612 w 200285"/>
                  <a:gd name="connsiteY5" fmla="*/ 100143 h 257510"/>
                  <a:gd name="connsiteX6" fmla="*/ 28612 w 200285"/>
                  <a:gd name="connsiteY6" fmla="*/ 28612 h 257510"/>
                  <a:gd name="connsiteX7" fmla="*/ 71531 w 200285"/>
                  <a:gd name="connsiteY7" fmla="*/ 0 h 257510"/>
                  <a:gd name="connsiteX8" fmla="*/ 0 w 200285"/>
                  <a:gd name="connsiteY8" fmla="*/ 0 h 257510"/>
                  <a:gd name="connsiteX9" fmla="*/ 0 w 200285"/>
                  <a:gd name="connsiteY9" fmla="*/ 100143 h 257510"/>
                  <a:gd name="connsiteX10" fmla="*/ 0 w 200285"/>
                  <a:gd name="connsiteY10" fmla="*/ 143061 h 257510"/>
                  <a:gd name="connsiteX11" fmla="*/ 0 w 200285"/>
                  <a:gd name="connsiteY11" fmla="*/ 257510 h 257510"/>
                  <a:gd name="connsiteX12" fmla="*/ 28612 w 200285"/>
                  <a:gd name="connsiteY12" fmla="*/ 257510 h 257510"/>
                  <a:gd name="connsiteX13" fmla="*/ 100143 w 200285"/>
                  <a:gd name="connsiteY13" fmla="*/ 185980 h 257510"/>
                  <a:gd name="connsiteX14" fmla="*/ 171674 w 200285"/>
                  <a:gd name="connsiteY14" fmla="*/ 257510 h 257510"/>
                  <a:gd name="connsiteX15" fmla="*/ 200286 w 200285"/>
                  <a:gd name="connsiteY15" fmla="*/ 228898 h 257510"/>
                  <a:gd name="connsiteX16" fmla="*/ 200286 w 200285"/>
                  <a:gd name="connsiteY16" fmla="*/ 157367 h 257510"/>
                  <a:gd name="connsiteX17" fmla="*/ 188841 w 200285"/>
                  <a:gd name="connsiteY17" fmla="*/ 134478 h 257510"/>
                  <a:gd name="connsiteX18" fmla="*/ 150930 w 200285"/>
                  <a:gd name="connsiteY18" fmla="*/ 105865 h 257510"/>
                  <a:gd name="connsiteX19" fmla="*/ 140915 w 200285"/>
                  <a:gd name="connsiteY19" fmla="*/ 90844 h 257510"/>
                  <a:gd name="connsiteX20" fmla="*/ 126609 w 200285"/>
                  <a:gd name="connsiteY20" fmla="*/ 41488 h 257510"/>
                  <a:gd name="connsiteX21" fmla="*/ 71531 w 200285"/>
                  <a:gd name="connsiteY21" fmla="*/ 0 h 257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0285" h="257510">
                    <a:moveTo>
                      <a:pt x="28612" y="28612"/>
                    </a:moveTo>
                    <a:lnTo>
                      <a:pt x="71531" y="28612"/>
                    </a:lnTo>
                    <a:cubicBezTo>
                      <a:pt x="84406" y="28612"/>
                      <a:pt x="95851" y="37196"/>
                      <a:pt x="98712" y="49356"/>
                    </a:cubicBezTo>
                    <a:lnTo>
                      <a:pt x="113018" y="98712"/>
                    </a:lnTo>
                    <a:cubicBezTo>
                      <a:pt x="113018" y="99428"/>
                      <a:pt x="113734" y="99428"/>
                      <a:pt x="113734" y="100143"/>
                    </a:cubicBezTo>
                    <a:lnTo>
                      <a:pt x="28612" y="100143"/>
                    </a:lnTo>
                    <a:lnTo>
                      <a:pt x="28612" y="28612"/>
                    </a:lnTo>
                    <a:close/>
                    <a:moveTo>
                      <a:pt x="71531" y="0"/>
                    </a:moveTo>
                    <a:lnTo>
                      <a:pt x="0" y="0"/>
                    </a:lnTo>
                    <a:lnTo>
                      <a:pt x="0" y="100143"/>
                    </a:lnTo>
                    <a:lnTo>
                      <a:pt x="0" y="143061"/>
                    </a:lnTo>
                    <a:lnTo>
                      <a:pt x="0" y="257510"/>
                    </a:lnTo>
                    <a:lnTo>
                      <a:pt x="28612" y="257510"/>
                    </a:lnTo>
                    <a:cubicBezTo>
                      <a:pt x="28612" y="218168"/>
                      <a:pt x="60801" y="185980"/>
                      <a:pt x="100143" y="185980"/>
                    </a:cubicBezTo>
                    <a:cubicBezTo>
                      <a:pt x="139485" y="185980"/>
                      <a:pt x="171674" y="218168"/>
                      <a:pt x="171674" y="257510"/>
                    </a:cubicBezTo>
                    <a:cubicBezTo>
                      <a:pt x="187410" y="257510"/>
                      <a:pt x="200286" y="244635"/>
                      <a:pt x="200286" y="228898"/>
                    </a:cubicBezTo>
                    <a:lnTo>
                      <a:pt x="200286" y="157367"/>
                    </a:lnTo>
                    <a:cubicBezTo>
                      <a:pt x="200286" y="148068"/>
                      <a:pt x="195994" y="140200"/>
                      <a:pt x="188841" y="134478"/>
                    </a:cubicBezTo>
                    <a:lnTo>
                      <a:pt x="150930" y="105865"/>
                    </a:lnTo>
                    <a:cubicBezTo>
                      <a:pt x="145922" y="102289"/>
                      <a:pt x="142346" y="96566"/>
                      <a:pt x="140915" y="90844"/>
                    </a:cubicBezTo>
                    <a:lnTo>
                      <a:pt x="126609" y="41488"/>
                    </a:lnTo>
                    <a:cubicBezTo>
                      <a:pt x="119456" y="17167"/>
                      <a:pt x="96566" y="0"/>
                      <a:pt x="715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34769DD0-BB83-AE4F-8596-59AEB89CF5E2}"/>
                  </a:ext>
                </a:extLst>
              </p:cNvPr>
              <p:cNvSpPr/>
              <p:nvPr/>
            </p:nvSpPr>
            <p:spPr>
              <a:xfrm>
                <a:off x="2208067" y="4897515"/>
                <a:ext cx="400571" cy="100142"/>
              </a:xfrm>
              <a:custGeom>
                <a:avLst/>
                <a:gdLst>
                  <a:gd name="connsiteX0" fmla="*/ 400572 w 400571"/>
                  <a:gd name="connsiteY0" fmla="*/ 100143 h 100142"/>
                  <a:gd name="connsiteX1" fmla="*/ 185980 w 400571"/>
                  <a:gd name="connsiteY1" fmla="*/ 100143 h 100142"/>
                  <a:gd name="connsiteX2" fmla="*/ 114449 w 400571"/>
                  <a:gd name="connsiteY2" fmla="*/ 28612 h 100142"/>
                  <a:gd name="connsiteX3" fmla="*/ 42918 w 400571"/>
                  <a:gd name="connsiteY3" fmla="*/ 100143 h 100142"/>
                  <a:gd name="connsiteX4" fmla="*/ 0 w 400571"/>
                  <a:gd name="connsiteY4" fmla="*/ 100143 h 100142"/>
                  <a:gd name="connsiteX5" fmla="*/ 0 w 400571"/>
                  <a:gd name="connsiteY5" fmla="*/ 0 h 100142"/>
                  <a:gd name="connsiteX6" fmla="*/ 400572 w 400571"/>
                  <a:gd name="connsiteY6" fmla="*/ 0 h 100142"/>
                  <a:gd name="connsiteX7" fmla="*/ 400572 w 400571"/>
                  <a:gd name="connsiteY7" fmla="*/ 100143 h 100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0571" h="100142">
                    <a:moveTo>
                      <a:pt x="400572" y="100143"/>
                    </a:moveTo>
                    <a:lnTo>
                      <a:pt x="185980" y="100143"/>
                    </a:lnTo>
                    <a:cubicBezTo>
                      <a:pt x="185980" y="60801"/>
                      <a:pt x="153791" y="28612"/>
                      <a:pt x="114449" y="28612"/>
                    </a:cubicBezTo>
                    <a:cubicBezTo>
                      <a:pt x="75107" y="28612"/>
                      <a:pt x="42918" y="60801"/>
                      <a:pt x="42918" y="100143"/>
                    </a:cubicBezTo>
                    <a:lnTo>
                      <a:pt x="0" y="100143"/>
                    </a:lnTo>
                    <a:lnTo>
                      <a:pt x="0" y="0"/>
                    </a:lnTo>
                    <a:lnTo>
                      <a:pt x="400572" y="0"/>
                    </a:lnTo>
                    <a:lnTo>
                      <a:pt x="400572" y="100143"/>
                    </a:lnTo>
                    <a:close/>
                  </a:path>
                </a:pathLst>
              </a:custGeom>
              <a:solidFill>
                <a:srgbClr val="000000"/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F0208FF9-AE47-4B4D-9122-7A947EE03F5B}"/>
                </a:ext>
              </a:extLst>
            </p:cNvPr>
            <p:cNvGrpSpPr/>
            <p:nvPr/>
          </p:nvGrpSpPr>
          <p:grpSpPr>
            <a:xfrm>
              <a:off x="5181979" y="4053065"/>
              <a:ext cx="287681" cy="232769"/>
              <a:chOff x="5483728" y="1398762"/>
              <a:chExt cx="333616" cy="389675"/>
            </a:xfrm>
            <a:solidFill>
              <a:schemeClr val="tx1"/>
            </a:solidFill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8B765A95-4E6B-9640-9E5D-B84ADC02DCEB}"/>
                  </a:ext>
                </a:extLst>
              </p:cNvPr>
              <p:cNvSpPr/>
              <p:nvPr/>
            </p:nvSpPr>
            <p:spPr>
              <a:xfrm>
                <a:off x="5483729" y="1398762"/>
                <a:ext cx="333615" cy="155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1B87DEF5-3C3B-654F-9AD1-DF8C2431648E}"/>
                  </a:ext>
                </a:extLst>
              </p:cNvPr>
              <p:cNvSpPr/>
              <p:nvPr/>
            </p:nvSpPr>
            <p:spPr>
              <a:xfrm>
                <a:off x="5483728" y="1633373"/>
                <a:ext cx="333615" cy="155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510A55AC-65BE-C046-85E0-248B3DA0D8FA}"/>
                </a:ext>
              </a:extLst>
            </p:cNvPr>
            <p:cNvGrpSpPr/>
            <p:nvPr/>
          </p:nvGrpSpPr>
          <p:grpSpPr>
            <a:xfrm>
              <a:off x="5189414" y="4796605"/>
              <a:ext cx="287681" cy="232769"/>
              <a:chOff x="5483728" y="1398762"/>
              <a:chExt cx="333616" cy="389675"/>
            </a:xfrm>
            <a:solidFill>
              <a:schemeClr val="tx1"/>
            </a:solidFill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71417675-914F-E14F-802F-BA4B06393A23}"/>
                  </a:ext>
                </a:extLst>
              </p:cNvPr>
              <p:cNvSpPr/>
              <p:nvPr/>
            </p:nvSpPr>
            <p:spPr>
              <a:xfrm>
                <a:off x="5483729" y="1398762"/>
                <a:ext cx="333615" cy="155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F4FE1B4-DA1A-7044-AFE8-B3FDE299E4BF}"/>
                  </a:ext>
                </a:extLst>
              </p:cNvPr>
              <p:cNvSpPr/>
              <p:nvPr/>
            </p:nvSpPr>
            <p:spPr>
              <a:xfrm>
                <a:off x="5483728" y="1633373"/>
                <a:ext cx="333615" cy="155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CDC91F22-D6D7-CC48-BCEA-EBAE16533360}"/>
                </a:ext>
              </a:extLst>
            </p:cNvPr>
            <p:cNvGrpSpPr/>
            <p:nvPr/>
          </p:nvGrpSpPr>
          <p:grpSpPr>
            <a:xfrm>
              <a:off x="5181980" y="5680270"/>
              <a:ext cx="287681" cy="232769"/>
              <a:chOff x="5483728" y="1398762"/>
              <a:chExt cx="333616" cy="389675"/>
            </a:xfrm>
            <a:solidFill>
              <a:schemeClr val="tx1"/>
            </a:solidFill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00B5A4DE-7CC7-E849-9607-21F2146A49A3}"/>
                  </a:ext>
                </a:extLst>
              </p:cNvPr>
              <p:cNvSpPr/>
              <p:nvPr/>
            </p:nvSpPr>
            <p:spPr>
              <a:xfrm>
                <a:off x="5483729" y="1398762"/>
                <a:ext cx="333615" cy="155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DB5F5FDD-5EA9-7045-85C8-99DC9B13AA0B}"/>
                  </a:ext>
                </a:extLst>
              </p:cNvPr>
              <p:cNvSpPr/>
              <p:nvPr/>
            </p:nvSpPr>
            <p:spPr>
              <a:xfrm>
                <a:off x="5483728" y="1633373"/>
                <a:ext cx="333615" cy="155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2EAAFC-7B48-2043-AB01-288F7D069375}"/>
                </a:ext>
              </a:extLst>
            </p:cNvPr>
            <p:cNvSpPr txBox="1"/>
            <p:nvPr/>
          </p:nvSpPr>
          <p:spPr>
            <a:xfrm>
              <a:off x="4189828" y="5117530"/>
              <a:ext cx="1047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AND/OR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AA23908-B252-224D-ABBE-FCBDE9DC3AFD}"/>
                </a:ext>
              </a:extLst>
            </p:cNvPr>
            <p:cNvSpPr txBox="1"/>
            <p:nvPr/>
          </p:nvSpPr>
          <p:spPr>
            <a:xfrm>
              <a:off x="4313077" y="4396967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AND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564D60C-07B1-8440-B2BC-18DF15014F45}"/>
                </a:ext>
              </a:extLst>
            </p:cNvPr>
            <p:cNvSpPr txBox="1"/>
            <p:nvPr/>
          </p:nvSpPr>
          <p:spPr>
            <a:xfrm>
              <a:off x="5599015" y="3901645"/>
              <a:ext cx="8258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Roboto" panose="02000000000000000000" pitchFamily="2" charset="0"/>
                  <a:ea typeface="Roboto" panose="02000000000000000000" pitchFamily="2" charset="0"/>
                </a:rPr>
                <a:t>True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AFF3202-948D-B548-A7E7-F81A592A1F12}"/>
                </a:ext>
              </a:extLst>
            </p:cNvPr>
            <p:cNvSpPr txBox="1"/>
            <p:nvPr/>
          </p:nvSpPr>
          <p:spPr>
            <a:xfrm>
              <a:off x="5595631" y="5529114"/>
              <a:ext cx="8258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Roboto" panose="02000000000000000000" pitchFamily="2" charset="0"/>
                  <a:ea typeface="Roboto" panose="02000000000000000000" pitchFamily="2" charset="0"/>
                </a:rPr>
                <a:t>True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C46483F-A747-EE4A-8EA7-03863FF00521}"/>
                </a:ext>
              </a:extLst>
            </p:cNvPr>
            <p:cNvSpPr txBox="1"/>
            <p:nvPr/>
          </p:nvSpPr>
          <p:spPr>
            <a:xfrm>
              <a:off x="5599015" y="4645223"/>
              <a:ext cx="8258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Roboto" panose="02000000000000000000" pitchFamily="2" charset="0"/>
                  <a:ea typeface="Roboto" panose="02000000000000000000" pitchFamily="2" charset="0"/>
                </a:rPr>
                <a:t>True</a:t>
              </a:r>
            </a:p>
          </p:txBody>
        </p:sp>
      </p:grpSp>
      <p:sp>
        <p:nvSpPr>
          <p:cNvPr id="136" name="Right Brace 135">
            <a:extLst>
              <a:ext uri="{FF2B5EF4-FFF2-40B4-BE49-F238E27FC236}">
                <a16:creationId xmlns:a16="http://schemas.microsoft.com/office/drawing/2014/main" id="{0B4B3FC6-B9CD-0545-8789-99190CA5A918}"/>
              </a:ext>
            </a:extLst>
          </p:cNvPr>
          <p:cNvSpPr/>
          <p:nvPr/>
        </p:nvSpPr>
        <p:spPr>
          <a:xfrm>
            <a:off x="6325691" y="4038230"/>
            <a:ext cx="320753" cy="2316444"/>
          </a:xfrm>
          <a:prstGeom prst="rightBrace">
            <a:avLst>
              <a:gd name="adj1" fmla="val 80528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5FB123AD-5995-C84A-AAC9-7B1EE52C3698}"/>
              </a:ext>
            </a:extLst>
          </p:cNvPr>
          <p:cNvSpPr/>
          <p:nvPr/>
        </p:nvSpPr>
        <p:spPr>
          <a:xfrm>
            <a:off x="9757842" y="314696"/>
            <a:ext cx="1749348" cy="11854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0800">
            <a:gradFill flip="none" rotWithShape="1">
              <a:gsLst>
                <a:gs pos="0">
                  <a:srgbClr val="C00000"/>
                </a:gs>
                <a:gs pos="68000">
                  <a:srgbClr val="FF0000"/>
                </a:gs>
                <a:gs pos="100000">
                  <a:srgbClr val="FFC000"/>
                </a:gs>
              </a:gsLst>
              <a:lin ang="13500000" scaled="1"/>
              <a:tileRect/>
            </a:gra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Local Elevation Flood Prediction</a:t>
            </a:r>
          </a:p>
        </p:txBody>
      </p:sp>
      <p:sp>
        <p:nvSpPr>
          <p:cNvPr id="138" name="Right Brace 137">
            <a:extLst>
              <a:ext uri="{FF2B5EF4-FFF2-40B4-BE49-F238E27FC236}">
                <a16:creationId xmlns:a16="http://schemas.microsoft.com/office/drawing/2014/main" id="{9916E74A-BD83-7749-A167-6843ABDBBD3F}"/>
              </a:ext>
            </a:extLst>
          </p:cNvPr>
          <p:cNvSpPr/>
          <p:nvPr/>
        </p:nvSpPr>
        <p:spPr>
          <a:xfrm rot="16200000">
            <a:off x="9792738" y="1902175"/>
            <a:ext cx="320753" cy="3288268"/>
          </a:xfrm>
          <a:prstGeom prst="rightBrace">
            <a:avLst>
              <a:gd name="adj1" fmla="val 80528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raphic 138" descr="Arrow Straight">
            <a:extLst>
              <a:ext uri="{FF2B5EF4-FFF2-40B4-BE49-F238E27FC236}">
                <a16:creationId xmlns:a16="http://schemas.microsoft.com/office/drawing/2014/main" id="{BBF737CC-741B-0D44-A27F-72DF3DCAEE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8878934" y="312713"/>
            <a:ext cx="704420" cy="625117"/>
          </a:xfrm>
          <a:prstGeom prst="rect">
            <a:avLst/>
          </a:prstGeom>
        </p:spPr>
      </p:pic>
      <p:pic>
        <p:nvPicPr>
          <p:cNvPr id="140" name="Graphic 139" descr="Arrow Straight">
            <a:extLst>
              <a:ext uri="{FF2B5EF4-FFF2-40B4-BE49-F238E27FC236}">
                <a16:creationId xmlns:a16="http://schemas.microsoft.com/office/drawing/2014/main" id="{9B63FA67-CC0A-5647-AEB3-F910E8CAF0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1458402" y="2931813"/>
            <a:ext cx="704420" cy="625117"/>
          </a:xfrm>
          <a:prstGeom prst="rect">
            <a:avLst/>
          </a:prstGeom>
        </p:spPr>
      </p:pic>
      <p:pic>
        <p:nvPicPr>
          <p:cNvPr id="141" name="Graphic 140" descr="Arrow Straight">
            <a:extLst>
              <a:ext uri="{FF2B5EF4-FFF2-40B4-BE49-F238E27FC236}">
                <a16:creationId xmlns:a16="http://schemas.microsoft.com/office/drawing/2014/main" id="{48E6E567-C617-7E49-A598-C61470504C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6994367" y="296147"/>
            <a:ext cx="541695" cy="480711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DFB7F7A2-CA05-1442-9930-C0BE67345CBA}"/>
              </a:ext>
            </a:extLst>
          </p:cNvPr>
          <p:cNvSpPr txBox="1"/>
          <p:nvPr/>
        </p:nvSpPr>
        <p:spPr>
          <a:xfrm>
            <a:off x="152863" y="163606"/>
            <a:ext cx="2794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183740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5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7" name="Rectangle 5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5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9" name="Rectangle 56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Freeform: Shape 58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1" name="Freeform: Shape 60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5FBD2-387E-3E4D-AD8D-02323BC7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Google Vision AI</a:t>
            </a:r>
          </a:p>
        </p:txBody>
      </p:sp>
      <p:sp>
        <p:nvSpPr>
          <p:cNvPr id="72" name="Rectangle 62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2B877B3-A632-49BE-9420-6D6E5F224B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912" y="2512611"/>
            <a:ext cx="4832803" cy="36643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Paid Service</a:t>
            </a:r>
          </a:p>
          <a:p>
            <a:r>
              <a:rPr lang="en-US" sz="1800" dirty="0"/>
              <a:t>Detect objects automatically</a:t>
            </a:r>
          </a:p>
          <a:p>
            <a:r>
              <a:rPr lang="en-US" sz="1800" dirty="0"/>
              <a:t>Data labeling service</a:t>
            </a:r>
          </a:p>
          <a:p>
            <a:r>
              <a:rPr lang="en-US" sz="1800" dirty="0"/>
              <a:t>Image pre-processor  </a:t>
            </a:r>
          </a:p>
          <a:p>
            <a:r>
              <a:rPr lang="en-US" sz="1800" dirty="0"/>
              <a:t>API was used to run batches of images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EF6AFC-E74F-C443-860B-425BA7F242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51319" y="517600"/>
            <a:ext cx="4876802" cy="27432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D35A8B-79E6-D346-B6F4-98AE87FC5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319" y="3429000"/>
            <a:ext cx="487680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17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0E4E-543C-F44B-84DF-364191EF6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Augmentation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7A178E-169D-C847-A4E0-930E0FE11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568" y="2456316"/>
            <a:ext cx="10641002" cy="3694112"/>
          </a:xfrm>
        </p:spPr>
      </p:pic>
    </p:spTree>
    <p:extLst>
      <p:ext uri="{BB962C8B-B14F-4D97-AF65-F5344CB8AC3E}">
        <p14:creationId xmlns:p14="http://schemas.microsoft.com/office/powerpoint/2010/main" val="4060653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C326A-5692-5D40-BC8F-4F5B8B963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B3FD63-1A05-8549-A6B8-A1128726E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Truck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9CFB88-4C25-8F4E-BF5F-96BDBA6F4A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Exact Accuracy: 32%</a:t>
            </a:r>
          </a:p>
          <a:p>
            <a:endParaRPr lang="en-US" dirty="0"/>
          </a:p>
          <a:p>
            <a:r>
              <a:rPr lang="en-US" dirty="0"/>
              <a:t>Tolerance(+/-1) Accuracy: 80%</a:t>
            </a:r>
          </a:p>
          <a:p>
            <a:endParaRPr lang="en-US" dirty="0"/>
          </a:p>
          <a:p>
            <a:r>
              <a:rPr lang="en-US" dirty="0"/>
              <a:t>Most accurate at depths 0 - 2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3741E2-0930-5745-937F-FE14DA52AB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People Model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FF76A8-9DE6-3A4C-A4AB-04637EA5F1F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Exact Accuracy: 25%</a:t>
            </a:r>
          </a:p>
          <a:p>
            <a:endParaRPr lang="en-US" dirty="0"/>
          </a:p>
          <a:p>
            <a:r>
              <a:rPr lang="en-US" dirty="0"/>
              <a:t>Tolerance(+/-1) Accuracy: 60%</a:t>
            </a:r>
          </a:p>
          <a:p>
            <a:endParaRPr lang="en-US" dirty="0"/>
          </a:p>
          <a:p>
            <a:r>
              <a:rPr lang="en-US" dirty="0"/>
              <a:t>Most accurate at depths 0 and 4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83835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227</Words>
  <Application>Microsoft Macintosh PowerPoint</Application>
  <PresentationFormat>Widescreen</PresentationFormat>
  <Paragraphs>87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Avenir Next LT Pro</vt:lpstr>
      <vt:lpstr>Calibri</vt:lpstr>
      <vt:lpstr>Roboto</vt:lpstr>
      <vt:lpstr>Roboto Light</vt:lpstr>
      <vt:lpstr>Superclarendon</vt:lpstr>
      <vt:lpstr>AccentBoxVTI</vt:lpstr>
      <vt:lpstr>Flood Measurement from a Photo</vt:lpstr>
      <vt:lpstr>Partners</vt:lpstr>
      <vt:lpstr>Agenda</vt:lpstr>
      <vt:lpstr>Problem: Create a machine model that can detect flood depth from a photo.</vt:lpstr>
      <vt:lpstr>Research</vt:lpstr>
      <vt:lpstr>PowerPoint Presentation</vt:lpstr>
      <vt:lpstr>Google Vision AI</vt:lpstr>
      <vt:lpstr>Image Augmentation</vt:lpstr>
      <vt:lpstr>Results</vt:lpstr>
      <vt:lpstr>Issues</vt:lpstr>
      <vt:lpstr>Questions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Flood Measurement from a Photo</dc:title>
  <dc:creator>Joshua Kuehl</dc:creator>
  <cp:lastModifiedBy>Joshua Kuehl</cp:lastModifiedBy>
  <cp:revision>3</cp:revision>
  <dcterms:created xsi:type="dcterms:W3CDTF">2020-06-18T20:21:08Z</dcterms:created>
  <dcterms:modified xsi:type="dcterms:W3CDTF">2020-06-18T20:35:43Z</dcterms:modified>
</cp:coreProperties>
</file>